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6170-0FC3-4243-B08D-318E86BFF655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7E6-5CE2-45E2-B2B0-A51C7039B6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24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6170-0FC3-4243-B08D-318E86BFF655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7E6-5CE2-45E2-B2B0-A51C7039B6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54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6170-0FC3-4243-B08D-318E86BFF655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7E6-5CE2-45E2-B2B0-A51C7039B6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03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6170-0FC3-4243-B08D-318E86BFF655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7E6-5CE2-45E2-B2B0-A51C7039B6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20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6170-0FC3-4243-B08D-318E86BFF655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7E6-5CE2-45E2-B2B0-A51C7039B6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53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6170-0FC3-4243-B08D-318E86BFF655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7E6-5CE2-45E2-B2B0-A51C7039B6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93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6170-0FC3-4243-B08D-318E86BFF655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7E6-5CE2-45E2-B2B0-A51C7039B6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21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6170-0FC3-4243-B08D-318E86BFF655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7E6-5CE2-45E2-B2B0-A51C7039B6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17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6170-0FC3-4243-B08D-318E86BFF655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7E6-5CE2-45E2-B2B0-A51C7039B6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85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6170-0FC3-4243-B08D-318E86BFF655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7E6-5CE2-45E2-B2B0-A51C7039B6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35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6170-0FC3-4243-B08D-318E86BFF655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7E6-5CE2-45E2-B2B0-A51C7039B6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27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06170-0FC3-4243-B08D-318E86BFF655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67E6-5CE2-45E2-B2B0-A51C7039B6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41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6568" y="-1506895"/>
            <a:ext cx="6857999" cy="98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2" y="0"/>
            <a:ext cx="11321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>Ayuntamiento de Pamplona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Ascunce Martin Jose Javier</dc:creator>
  <cp:lastModifiedBy>Ascunce Martin Jose Javier</cp:lastModifiedBy>
  <cp:revision>2</cp:revision>
  <dcterms:created xsi:type="dcterms:W3CDTF">2025-03-31T07:20:28Z</dcterms:created>
  <dcterms:modified xsi:type="dcterms:W3CDTF">2025-03-31T07:21:38Z</dcterms:modified>
</cp:coreProperties>
</file>