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91" r:id="rId4"/>
    <p:sldId id="292" r:id="rId5"/>
    <p:sldId id="290" r:id="rId6"/>
    <p:sldId id="293" r:id="rId7"/>
    <p:sldId id="294" r:id="rId8"/>
    <p:sldId id="295" r:id="rId9"/>
    <p:sldId id="28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7A"/>
    <a:srgbClr val="91BDBA"/>
    <a:srgbClr val="F8F8F8"/>
    <a:srgbClr val="43D1A1"/>
    <a:srgbClr val="9ED342"/>
    <a:srgbClr val="248F8B"/>
    <a:srgbClr val="D2E4E3"/>
    <a:srgbClr val="B6D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767" autoAdjust="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ejemplo%20receta.P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4904B-F486-4ACC-9D10-0F0096F3748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D8D947-0609-4CFC-B66F-5121706C6A38}">
      <dgm:prSet phldrT="[Texto]"/>
      <dgm:spPr>
        <a:solidFill>
          <a:srgbClr val="D29B90"/>
        </a:solidFill>
      </dgm:spPr>
      <dgm:t>
        <a:bodyPr/>
        <a:lstStyle/>
        <a:p>
          <a:r>
            <a:rPr lang="es-ES" b="1" i="1" dirty="0"/>
            <a:t>INACTIVOS</a:t>
          </a:r>
        </a:p>
      </dgm:t>
    </dgm:pt>
    <dgm:pt modelId="{EF64CDB3-655A-4271-9B3A-FEC86A8DFD36}" type="parTrans" cxnId="{A52C3198-D5B1-4DE1-A8B4-B3AA1E671EA7}">
      <dgm:prSet/>
      <dgm:spPr/>
      <dgm:t>
        <a:bodyPr/>
        <a:lstStyle/>
        <a:p>
          <a:endParaRPr lang="es-ES"/>
        </a:p>
      </dgm:t>
    </dgm:pt>
    <dgm:pt modelId="{E0E58A54-D9A1-4566-9971-F4126A6C59E1}" type="sibTrans" cxnId="{A52C3198-D5B1-4DE1-A8B4-B3AA1E671EA7}">
      <dgm:prSet/>
      <dgm:spPr/>
      <dgm:t>
        <a:bodyPr/>
        <a:lstStyle/>
        <a:p>
          <a:endParaRPr lang="es-ES"/>
        </a:p>
      </dgm:t>
    </dgm:pt>
    <dgm:pt modelId="{AF28B4E4-8016-48DD-B65D-9467563C9C66}">
      <dgm:prSet phldrT="[Texto]"/>
      <dgm:spPr>
        <a:solidFill>
          <a:srgbClr val="D29B90"/>
        </a:solidFill>
      </dgm:spPr>
      <dgm:t>
        <a:bodyPr/>
        <a:lstStyle/>
        <a:p>
          <a:r>
            <a:rPr lang="es-ES" b="1" i="1" dirty="0"/>
            <a:t>SON FRAGILES</a:t>
          </a:r>
        </a:p>
      </dgm:t>
    </dgm:pt>
    <dgm:pt modelId="{F8BA16B0-F6E2-4D79-A79D-63B9A46D7904}" type="parTrans" cxnId="{4B08A709-120F-49EC-A915-1F380DF90773}">
      <dgm:prSet/>
      <dgm:spPr/>
      <dgm:t>
        <a:bodyPr/>
        <a:lstStyle/>
        <a:p>
          <a:endParaRPr lang="es-ES"/>
        </a:p>
      </dgm:t>
    </dgm:pt>
    <dgm:pt modelId="{2DBA34AB-89C3-4C31-BB80-6FC18A770642}" type="sibTrans" cxnId="{4B08A709-120F-49EC-A915-1F380DF90773}">
      <dgm:prSet/>
      <dgm:spPr/>
      <dgm:t>
        <a:bodyPr/>
        <a:lstStyle/>
        <a:p>
          <a:endParaRPr lang="es-ES"/>
        </a:p>
      </dgm:t>
    </dgm:pt>
    <dgm:pt modelId="{E2B40D4B-9455-4355-8BE0-A0A1112D36FA}">
      <dgm:prSet phldrT="[Texto]"/>
      <dgm:spPr>
        <a:solidFill>
          <a:srgbClr val="D29B90"/>
        </a:solidFill>
      </dgm:spPr>
      <dgm:t>
        <a:bodyPr/>
        <a:lstStyle/>
        <a:p>
          <a:r>
            <a:rPr lang="es-ES" b="1" i="1" dirty="0" smtClean="0"/>
            <a:t>PADECEN </a:t>
          </a:r>
          <a:r>
            <a:rPr lang="es-ES" b="1" i="1" dirty="0"/>
            <a:t>SOLEDAD NO DESEADA</a:t>
          </a:r>
        </a:p>
      </dgm:t>
    </dgm:pt>
    <dgm:pt modelId="{053E8174-7D4F-41A9-8268-5BDD33BCB240}" type="parTrans" cxnId="{372F4C98-D1AF-4CE1-97E3-A38BBD864CF8}">
      <dgm:prSet/>
      <dgm:spPr/>
      <dgm:t>
        <a:bodyPr/>
        <a:lstStyle/>
        <a:p>
          <a:endParaRPr lang="es-ES"/>
        </a:p>
      </dgm:t>
    </dgm:pt>
    <dgm:pt modelId="{952804CE-5070-4748-82E1-E53981C83954}" type="sibTrans" cxnId="{372F4C98-D1AF-4CE1-97E3-A38BBD864CF8}">
      <dgm:prSet/>
      <dgm:spPr/>
      <dgm:t>
        <a:bodyPr/>
        <a:lstStyle/>
        <a:p>
          <a:endParaRPr lang="es-ES"/>
        </a:p>
      </dgm:t>
    </dgm:pt>
    <dgm:pt modelId="{E6388EC6-B617-49BE-BFBE-4E09BD749203}">
      <dgm:prSet phldrT="[Texto]"/>
      <dgm:spPr>
        <a:solidFill>
          <a:srgbClr val="D29B90"/>
        </a:solidFill>
      </dgm:spPr>
      <dgm:t>
        <a:bodyPr/>
        <a:lstStyle/>
        <a:p>
          <a:r>
            <a:rPr lang="es-ES" b="1" i="1" dirty="0"/>
            <a:t>MOTIVACION SUFICIENTE</a:t>
          </a:r>
        </a:p>
      </dgm:t>
    </dgm:pt>
    <dgm:pt modelId="{FFF3711D-450C-41DC-9108-F8DAB84F24DD}" type="parTrans" cxnId="{E93D793D-709B-4BE5-AAA1-B1F23C68F951}">
      <dgm:prSet/>
      <dgm:spPr/>
      <dgm:t>
        <a:bodyPr/>
        <a:lstStyle/>
        <a:p>
          <a:endParaRPr lang="es-ES"/>
        </a:p>
      </dgm:t>
    </dgm:pt>
    <dgm:pt modelId="{FB111F3E-3919-489C-A33B-90D9D007C6B3}" type="sibTrans" cxnId="{E93D793D-709B-4BE5-AAA1-B1F23C68F951}">
      <dgm:prSet/>
      <dgm:spPr/>
      <dgm:t>
        <a:bodyPr/>
        <a:lstStyle/>
        <a:p>
          <a:endParaRPr lang="es-ES"/>
        </a:p>
      </dgm:t>
    </dgm:pt>
    <dgm:pt modelId="{BCBA4F11-C12E-4FE6-83ED-A028B9B3374C}" type="pres">
      <dgm:prSet presAssocID="{2B14904B-F486-4ACC-9D10-0F0096F374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9A8CF0-7F00-4D99-A5AC-4932E4BD8B9B}" type="pres">
      <dgm:prSet presAssocID="{EAD8D947-0609-4CFC-B66F-5121706C6A38}" presName="parentLin" presStyleCnt="0"/>
      <dgm:spPr/>
    </dgm:pt>
    <dgm:pt modelId="{A27028B6-6171-4474-81FA-67927B4A23F0}" type="pres">
      <dgm:prSet presAssocID="{EAD8D947-0609-4CFC-B66F-5121706C6A3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4778F84-D2D9-4944-8C0C-7F3AE511E73A}" type="pres">
      <dgm:prSet presAssocID="{EAD8D947-0609-4CFC-B66F-5121706C6A38}" presName="parentText" presStyleLbl="node1" presStyleIdx="0" presStyleCnt="4" custLinFactNeighborX="-17707" custLinFactNeighborY="-111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79E298-828D-4720-880D-33C21D852A9A}" type="pres">
      <dgm:prSet presAssocID="{EAD8D947-0609-4CFC-B66F-5121706C6A38}" presName="negativeSpace" presStyleCnt="0"/>
      <dgm:spPr/>
    </dgm:pt>
    <dgm:pt modelId="{77C3C034-6453-4D4D-BB64-AF49A533AD56}" type="pres">
      <dgm:prSet presAssocID="{EAD8D947-0609-4CFC-B66F-5121706C6A38}" presName="childText" presStyleLbl="conFgAcc1" presStyleIdx="0" presStyleCnt="4" custLinFactY="-31783" custLinFactNeighborX="3807" custLinFactNeighborY="-100000">
        <dgm:presLayoutVars>
          <dgm:bulletEnabled val="1"/>
        </dgm:presLayoutVars>
      </dgm:prSet>
      <dgm:spPr/>
    </dgm:pt>
    <dgm:pt modelId="{C48FB53F-839A-4CA3-955D-3841C6662490}" type="pres">
      <dgm:prSet presAssocID="{E0E58A54-D9A1-4566-9971-F4126A6C59E1}" presName="spaceBetweenRectangles" presStyleCnt="0"/>
      <dgm:spPr/>
    </dgm:pt>
    <dgm:pt modelId="{9BDFB12D-5F7E-4504-96F7-F7780EFE2001}" type="pres">
      <dgm:prSet presAssocID="{AF28B4E4-8016-48DD-B65D-9467563C9C66}" presName="parentLin" presStyleCnt="0"/>
      <dgm:spPr/>
    </dgm:pt>
    <dgm:pt modelId="{12944880-AA68-45AB-9619-B487D5553F2E}" type="pres">
      <dgm:prSet presAssocID="{AF28B4E4-8016-48DD-B65D-9467563C9C6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2BFAFBA-9903-4492-A552-3E2697718C55}" type="pres">
      <dgm:prSet presAssocID="{AF28B4E4-8016-48DD-B65D-9467563C9C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1E032-ED4B-4B07-B9AB-48C8B644F926}" type="pres">
      <dgm:prSet presAssocID="{AF28B4E4-8016-48DD-B65D-9467563C9C66}" presName="negativeSpace" presStyleCnt="0"/>
      <dgm:spPr/>
    </dgm:pt>
    <dgm:pt modelId="{AB685471-6088-424E-AA12-7F7B5A145414}" type="pres">
      <dgm:prSet presAssocID="{AF28B4E4-8016-48DD-B65D-9467563C9C66}" presName="childText" presStyleLbl="conFgAcc1" presStyleIdx="1" presStyleCnt="4">
        <dgm:presLayoutVars>
          <dgm:bulletEnabled val="1"/>
        </dgm:presLayoutVars>
      </dgm:prSet>
      <dgm:spPr/>
    </dgm:pt>
    <dgm:pt modelId="{9D01A8A6-53BE-448C-AF0E-2862576F6431}" type="pres">
      <dgm:prSet presAssocID="{2DBA34AB-89C3-4C31-BB80-6FC18A770642}" presName="spaceBetweenRectangles" presStyleCnt="0"/>
      <dgm:spPr/>
    </dgm:pt>
    <dgm:pt modelId="{747C6671-C0EE-4228-89A5-77B9AE96C8D8}" type="pres">
      <dgm:prSet presAssocID="{E2B40D4B-9455-4355-8BE0-A0A1112D36FA}" presName="parentLin" presStyleCnt="0"/>
      <dgm:spPr/>
    </dgm:pt>
    <dgm:pt modelId="{4226B032-AB85-4979-83CC-3ED672FC8F61}" type="pres">
      <dgm:prSet presAssocID="{E2B40D4B-9455-4355-8BE0-A0A1112D36FA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CF898D8-DE98-4603-A3E0-44DB408018E3}" type="pres">
      <dgm:prSet presAssocID="{E2B40D4B-9455-4355-8BE0-A0A1112D36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6D680-C11C-4CCF-88A0-3B6E89333D03}" type="pres">
      <dgm:prSet presAssocID="{E2B40D4B-9455-4355-8BE0-A0A1112D36FA}" presName="negativeSpace" presStyleCnt="0"/>
      <dgm:spPr/>
    </dgm:pt>
    <dgm:pt modelId="{73E160ED-795B-4EEF-AC37-87E4843F7834}" type="pres">
      <dgm:prSet presAssocID="{E2B40D4B-9455-4355-8BE0-A0A1112D36FA}" presName="childText" presStyleLbl="conFgAcc1" presStyleIdx="2" presStyleCnt="4">
        <dgm:presLayoutVars>
          <dgm:bulletEnabled val="1"/>
        </dgm:presLayoutVars>
      </dgm:prSet>
      <dgm:spPr/>
    </dgm:pt>
    <dgm:pt modelId="{46089E36-3D96-44E3-AD99-F797B62DE57C}" type="pres">
      <dgm:prSet presAssocID="{952804CE-5070-4748-82E1-E53981C83954}" presName="spaceBetweenRectangles" presStyleCnt="0"/>
      <dgm:spPr/>
    </dgm:pt>
    <dgm:pt modelId="{69E47078-8601-4FDE-8DE7-440FF6D61D8F}" type="pres">
      <dgm:prSet presAssocID="{E6388EC6-B617-49BE-BFBE-4E09BD749203}" presName="parentLin" presStyleCnt="0"/>
      <dgm:spPr/>
    </dgm:pt>
    <dgm:pt modelId="{05F4D355-7D90-4C71-B52F-F3497065F332}" type="pres">
      <dgm:prSet presAssocID="{E6388EC6-B617-49BE-BFBE-4E09BD74920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0F098D9-96D2-4653-8F97-86B45F0247BA}" type="pres">
      <dgm:prSet presAssocID="{E6388EC6-B617-49BE-BFBE-4E09BD7492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B251BB-59A7-497E-B643-11C0641682DC}" type="pres">
      <dgm:prSet presAssocID="{E6388EC6-B617-49BE-BFBE-4E09BD749203}" presName="negativeSpace" presStyleCnt="0"/>
      <dgm:spPr/>
    </dgm:pt>
    <dgm:pt modelId="{69E01B8B-9B90-4A62-8A78-21B50D6706BC}" type="pres">
      <dgm:prSet presAssocID="{E6388EC6-B617-49BE-BFBE-4E09BD74920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96FA505-BDAD-4177-9BAB-A7BEBB771A43}" type="presOf" srcId="{AF28B4E4-8016-48DD-B65D-9467563C9C66}" destId="{72BFAFBA-9903-4492-A552-3E2697718C55}" srcOrd="1" destOrd="0" presId="urn:microsoft.com/office/officeart/2005/8/layout/list1"/>
    <dgm:cxn modelId="{495D342C-D34F-4094-8914-1BEF7CB490B2}" type="presOf" srcId="{E6388EC6-B617-49BE-BFBE-4E09BD749203}" destId="{05F4D355-7D90-4C71-B52F-F3497065F332}" srcOrd="0" destOrd="0" presId="urn:microsoft.com/office/officeart/2005/8/layout/list1"/>
    <dgm:cxn modelId="{26718088-3F25-416B-B35D-91F81D40A75A}" type="presOf" srcId="{E6388EC6-B617-49BE-BFBE-4E09BD749203}" destId="{00F098D9-96D2-4653-8F97-86B45F0247BA}" srcOrd="1" destOrd="0" presId="urn:microsoft.com/office/officeart/2005/8/layout/list1"/>
    <dgm:cxn modelId="{372F4C98-D1AF-4CE1-97E3-A38BBD864CF8}" srcId="{2B14904B-F486-4ACC-9D10-0F0096F37488}" destId="{E2B40D4B-9455-4355-8BE0-A0A1112D36FA}" srcOrd="2" destOrd="0" parTransId="{053E8174-7D4F-41A9-8268-5BDD33BCB240}" sibTransId="{952804CE-5070-4748-82E1-E53981C83954}"/>
    <dgm:cxn modelId="{9A4DE621-37C6-4148-9D7E-CEF538D5675B}" type="presOf" srcId="{AF28B4E4-8016-48DD-B65D-9467563C9C66}" destId="{12944880-AA68-45AB-9619-B487D5553F2E}" srcOrd="0" destOrd="0" presId="urn:microsoft.com/office/officeart/2005/8/layout/list1"/>
    <dgm:cxn modelId="{16C8755A-7DA3-45AA-9A8B-A41B7A6AFAB9}" type="presOf" srcId="{EAD8D947-0609-4CFC-B66F-5121706C6A38}" destId="{E4778F84-D2D9-4944-8C0C-7F3AE511E73A}" srcOrd="1" destOrd="0" presId="urn:microsoft.com/office/officeart/2005/8/layout/list1"/>
    <dgm:cxn modelId="{EA24115E-0372-48EF-B9BE-5D248693391B}" type="presOf" srcId="{E2B40D4B-9455-4355-8BE0-A0A1112D36FA}" destId="{7CF898D8-DE98-4603-A3E0-44DB408018E3}" srcOrd="1" destOrd="0" presId="urn:microsoft.com/office/officeart/2005/8/layout/list1"/>
    <dgm:cxn modelId="{E93D793D-709B-4BE5-AAA1-B1F23C68F951}" srcId="{2B14904B-F486-4ACC-9D10-0F0096F37488}" destId="{E6388EC6-B617-49BE-BFBE-4E09BD749203}" srcOrd="3" destOrd="0" parTransId="{FFF3711D-450C-41DC-9108-F8DAB84F24DD}" sibTransId="{FB111F3E-3919-489C-A33B-90D9D007C6B3}"/>
    <dgm:cxn modelId="{D58A01B1-9D8E-4A4E-981F-3DFD06DB1FC6}" type="presOf" srcId="{E2B40D4B-9455-4355-8BE0-A0A1112D36FA}" destId="{4226B032-AB85-4979-83CC-3ED672FC8F61}" srcOrd="0" destOrd="0" presId="urn:microsoft.com/office/officeart/2005/8/layout/list1"/>
    <dgm:cxn modelId="{D850316C-08E4-4099-A7AA-F469110A09F3}" type="presOf" srcId="{2B14904B-F486-4ACC-9D10-0F0096F37488}" destId="{BCBA4F11-C12E-4FE6-83ED-A028B9B3374C}" srcOrd="0" destOrd="0" presId="urn:microsoft.com/office/officeart/2005/8/layout/list1"/>
    <dgm:cxn modelId="{A52C3198-D5B1-4DE1-A8B4-B3AA1E671EA7}" srcId="{2B14904B-F486-4ACC-9D10-0F0096F37488}" destId="{EAD8D947-0609-4CFC-B66F-5121706C6A38}" srcOrd="0" destOrd="0" parTransId="{EF64CDB3-655A-4271-9B3A-FEC86A8DFD36}" sibTransId="{E0E58A54-D9A1-4566-9971-F4126A6C59E1}"/>
    <dgm:cxn modelId="{4B08A709-120F-49EC-A915-1F380DF90773}" srcId="{2B14904B-F486-4ACC-9D10-0F0096F37488}" destId="{AF28B4E4-8016-48DD-B65D-9467563C9C66}" srcOrd="1" destOrd="0" parTransId="{F8BA16B0-F6E2-4D79-A79D-63B9A46D7904}" sibTransId="{2DBA34AB-89C3-4C31-BB80-6FC18A770642}"/>
    <dgm:cxn modelId="{333D9550-895A-4F18-8E14-6FADF3B4E67F}" type="presOf" srcId="{EAD8D947-0609-4CFC-B66F-5121706C6A38}" destId="{A27028B6-6171-4474-81FA-67927B4A23F0}" srcOrd="0" destOrd="0" presId="urn:microsoft.com/office/officeart/2005/8/layout/list1"/>
    <dgm:cxn modelId="{CA0B0854-BF85-479F-A107-BB4AAECE2FAC}" type="presParOf" srcId="{BCBA4F11-C12E-4FE6-83ED-A028B9B3374C}" destId="{5C9A8CF0-7F00-4D99-A5AC-4932E4BD8B9B}" srcOrd="0" destOrd="0" presId="urn:microsoft.com/office/officeart/2005/8/layout/list1"/>
    <dgm:cxn modelId="{92E65641-8009-4B6D-B51B-85CFFECAC321}" type="presParOf" srcId="{5C9A8CF0-7F00-4D99-A5AC-4932E4BD8B9B}" destId="{A27028B6-6171-4474-81FA-67927B4A23F0}" srcOrd="0" destOrd="0" presId="urn:microsoft.com/office/officeart/2005/8/layout/list1"/>
    <dgm:cxn modelId="{E6AB80F1-8BFF-4AE4-AED9-ED5630C75364}" type="presParOf" srcId="{5C9A8CF0-7F00-4D99-A5AC-4932E4BD8B9B}" destId="{E4778F84-D2D9-4944-8C0C-7F3AE511E73A}" srcOrd="1" destOrd="0" presId="urn:microsoft.com/office/officeart/2005/8/layout/list1"/>
    <dgm:cxn modelId="{961693DC-D32A-48CC-A45C-A979E9BBCF9B}" type="presParOf" srcId="{BCBA4F11-C12E-4FE6-83ED-A028B9B3374C}" destId="{3279E298-828D-4720-880D-33C21D852A9A}" srcOrd="1" destOrd="0" presId="urn:microsoft.com/office/officeart/2005/8/layout/list1"/>
    <dgm:cxn modelId="{C4E9A0EB-8B24-4FA6-BC95-F9A9D435D798}" type="presParOf" srcId="{BCBA4F11-C12E-4FE6-83ED-A028B9B3374C}" destId="{77C3C034-6453-4D4D-BB64-AF49A533AD56}" srcOrd="2" destOrd="0" presId="urn:microsoft.com/office/officeart/2005/8/layout/list1"/>
    <dgm:cxn modelId="{3CF06530-B3C8-4F1A-A90B-78E025D93E86}" type="presParOf" srcId="{BCBA4F11-C12E-4FE6-83ED-A028B9B3374C}" destId="{C48FB53F-839A-4CA3-955D-3841C6662490}" srcOrd="3" destOrd="0" presId="urn:microsoft.com/office/officeart/2005/8/layout/list1"/>
    <dgm:cxn modelId="{11ACE9BE-34F6-4B59-8A2C-4348262BD9DC}" type="presParOf" srcId="{BCBA4F11-C12E-4FE6-83ED-A028B9B3374C}" destId="{9BDFB12D-5F7E-4504-96F7-F7780EFE2001}" srcOrd="4" destOrd="0" presId="urn:microsoft.com/office/officeart/2005/8/layout/list1"/>
    <dgm:cxn modelId="{8B3D18C4-2649-40CB-A5B1-2919EB2F9B46}" type="presParOf" srcId="{9BDFB12D-5F7E-4504-96F7-F7780EFE2001}" destId="{12944880-AA68-45AB-9619-B487D5553F2E}" srcOrd="0" destOrd="0" presId="urn:microsoft.com/office/officeart/2005/8/layout/list1"/>
    <dgm:cxn modelId="{600ABFC1-3350-43B6-9AC5-E1620567852D}" type="presParOf" srcId="{9BDFB12D-5F7E-4504-96F7-F7780EFE2001}" destId="{72BFAFBA-9903-4492-A552-3E2697718C55}" srcOrd="1" destOrd="0" presId="urn:microsoft.com/office/officeart/2005/8/layout/list1"/>
    <dgm:cxn modelId="{1D067A00-57FD-4CEF-A935-842EDB7663A2}" type="presParOf" srcId="{BCBA4F11-C12E-4FE6-83ED-A028B9B3374C}" destId="{7F81E032-ED4B-4B07-B9AB-48C8B644F926}" srcOrd="5" destOrd="0" presId="urn:microsoft.com/office/officeart/2005/8/layout/list1"/>
    <dgm:cxn modelId="{9D2336A0-C262-4B56-B54B-3EDE48371079}" type="presParOf" srcId="{BCBA4F11-C12E-4FE6-83ED-A028B9B3374C}" destId="{AB685471-6088-424E-AA12-7F7B5A145414}" srcOrd="6" destOrd="0" presId="urn:microsoft.com/office/officeart/2005/8/layout/list1"/>
    <dgm:cxn modelId="{D4F2C389-D9A8-4C26-A122-D102DFA2C75C}" type="presParOf" srcId="{BCBA4F11-C12E-4FE6-83ED-A028B9B3374C}" destId="{9D01A8A6-53BE-448C-AF0E-2862576F6431}" srcOrd="7" destOrd="0" presId="urn:microsoft.com/office/officeart/2005/8/layout/list1"/>
    <dgm:cxn modelId="{11026922-6DCD-47D4-8EE0-0D5306BF4F74}" type="presParOf" srcId="{BCBA4F11-C12E-4FE6-83ED-A028B9B3374C}" destId="{747C6671-C0EE-4228-89A5-77B9AE96C8D8}" srcOrd="8" destOrd="0" presId="urn:microsoft.com/office/officeart/2005/8/layout/list1"/>
    <dgm:cxn modelId="{0B947920-1478-4084-A97B-6AE87C78BDA3}" type="presParOf" srcId="{747C6671-C0EE-4228-89A5-77B9AE96C8D8}" destId="{4226B032-AB85-4979-83CC-3ED672FC8F61}" srcOrd="0" destOrd="0" presId="urn:microsoft.com/office/officeart/2005/8/layout/list1"/>
    <dgm:cxn modelId="{6AF751D6-C558-41D7-BAAD-33336BE7EBC3}" type="presParOf" srcId="{747C6671-C0EE-4228-89A5-77B9AE96C8D8}" destId="{7CF898D8-DE98-4603-A3E0-44DB408018E3}" srcOrd="1" destOrd="0" presId="urn:microsoft.com/office/officeart/2005/8/layout/list1"/>
    <dgm:cxn modelId="{49C424BD-32F3-419F-95E0-2C72C7C92636}" type="presParOf" srcId="{BCBA4F11-C12E-4FE6-83ED-A028B9B3374C}" destId="{BBB6D680-C11C-4CCF-88A0-3B6E89333D03}" srcOrd="9" destOrd="0" presId="urn:microsoft.com/office/officeart/2005/8/layout/list1"/>
    <dgm:cxn modelId="{72EC7796-50FC-4629-87C3-7B0FE4A54A60}" type="presParOf" srcId="{BCBA4F11-C12E-4FE6-83ED-A028B9B3374C}" destId="{73E160ED-795B-4EEF-AC37-87E4843F7834}" srcOrd="10" destOrd="0" presId="urn:microsoft.com/office/officeart/2005/8/layout/list1"/>
    <dgm:cxn modelId="{627DD604-353D-46E3-B966-441370FE6C98}" type="presParOf" srcId="{BCBA4F11-C12E-4FE6-83ED-A028B9B3374C}" destId="{46089E36-3D96-44E3-AD99-F797B62DE57C}" srcOrd="11" destOrd="0" presId="urn:microsoft.com/office/officeart/2005/8/layout/list1"/>
    <dgm:cxn modelId="{76380BB8-B6E8-48E4-939E-D36025E74938}" type="presParOf" srcId="{BCBA4F11-C12E-4FE6-83ED-A028B9B3374C}" destId="{69E47078-8601-4FDE-8DE7-440FF6D61D8F}" srcOrd="12" destOrd="0" presId="urn:microsoft.com/office/officeart/2005/8/layout/list1"/>
    <dgm:cxn modelId="{C9F90C66-4026-4D10-8643-902921FC9733}" type="presParOf" srcId="{69E47078-8601-4FDE-8DE7-440FF6D61D8F}" destId="{05F4D355-7D90-4C71-B52F-F3497065F332}" srcOrd="0" destOrd="0" presId="urn:microsoft.com/office/officeart/2005/8/layout/list1"/>
    <dgm:cxn modelId="{370A8DB2-0967-4831-83B3-4256FF4FEFAB}" type="presParOf" srcId="{69E47078-8601-4FDE-8DE7-440FF6D61D8F}" destId="{00F098D9-96D2-4653-8F97-86B45F0247BA}" srcOrd="1" destOrd="0" presId="urn:microsoft.com/office/officeart/2005/8/layout/list1"/>
    <dgm:cxn modelId="{7EA5EAC4-2DCE-400B-AEF1-1F0406FD12F8}" type="presParOf" srcId="{BCBA4F11-C12E-4FE6-83ED-A028B9B3374C}" destId="{06B251BB-59A7-497E-B643-11C0641682DC}" srcOrd="13" destOrd="0" presId="urn:microsoft.com/office/officeart/2005/8/layout/list1"/>
    <dgm:cxn modelId="{070321AF-1D1E-430D-81E6-7998ED64CF24}" type="presParOf" srcId="{BCBA4F11-C12E-4FE6-83ED-A028B9B3374C}" destId="{69E01B8B-9B90-4A62-8A78-21B50D6706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4904B-F486-4ACC-9D10-0F0096F3748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D8D947-0609-4CFC-B66F-5121706C6A38}">
      <dgm:prSet phldrT="[Texto]"/>
      <dgm:spPr>
        <a:solidFill>
          <a:srgbClr val="F0FA68"/>
        </a:solidFill>
      </dgm:spPr>
      <dgm:t>
        <a:bodyPr/>
        <a:lstStyle/>
        <a:p>
          <a:r>
            <a:rPr lang="es-ES" b="1" i="1" dirty="0">
              <a:solidFill>
                <a:schemeClr val="tx1"/>
              </a:solidFill>
            </a:rPr>
            <a:t>INACTIVOS</a:t>
          </a:r>
        </a:p>
      </dgm:t>
    </dgm:pt>
    <dgm:pt modelId="{EF64CDB3-655A-4271-9B3A-FEC86A8DFD36}" type="parTrans" cxnId="{A52C3198-D5B1-4DE1-A8B4-B3AA1E671EA7}">
      <dgm:prSet/>
      <dgm:spPr/>
      <dgm:t>
        <a:bodyPr/>
        <a:lstStyle/>
        <a:p>
          <a:endParaRPr lang="es-ES"/>
        </a:p>
      </dgm:t>
    </dgm:pt>
    <dgm:pt modelId="{E0E58A54-D9A1-4566-9971-F4126A6C59E1}" type="sibTrans" cxnId="{A52C3198-D5B1-4DE1-A8B4-B3AA1E671EA7}">
      <dgm:prSet/>
      <dgm:spPr/>
      <dgm:t>
        <a:bodyPr/>
        <a:lstStyle/>
        <a:p>
          <a:endParaRPr lang="es-ES"/>
        </a:p>
      </dgm:t>
    </dgm:pt>
    <dgm:pt modelId="{AF28B4E4-8016-48DD-B65D-9467563C9C66}">
      <dgm:prSet phldrT="[Texto]"/>
      <dgm:spPr>
        <a:solidFill>
          <a:srgbClr val="F0FA68"/>
        </a:solidFill>
      </dgm:spPr>
      <dgm:t>
        <a:bodyPr/>
        <a:lstStyle/>
        <a:p>
          <a:r>
            <a:rPr lang="es-ES" b="1" i="1" dirty="0">
              <a:solidFill>
                <a:schemeClr val="tx1"/>
              </a:solidFill>
            </a:rPr>
            <a:t>SON FRAGILES</a:t>
          </a:r>
        </a:p>
      </dgm:t>
    </dgm:pt>
    <dgm:pt modelId="{F8BA16B0-F6E2-4D79-A79D-63B9A46D7904}" type="parTrans" cxnId="{4B08A709-120F-49EC-A915-1F380DF90773}">
      <dgm:prSet/>
      <dgm:spPr/>
      <dgm:t>
        <a:bodyPr/>
        <a:lstStyle/>
        <a:p>
          <a:endParaRPr lang="es-ES"/>
        </a:p>
      </dgm:t>
    </dgm:pt>
    <dgm:pt modelId="{2DBA34AB-89C3-4C31-BB80-6FC18A770642}" type="sibTrans" cxnId="{4B08A709-120F-49EC-A915-1F380DF90773}">
      <dgm:prSet/>
      <dgm:spPr/>
      <dgm:t>
        <a:bodyPr/>
        <a:lstStyle/>
        <a:p>
          <a:endParaRPr lang="es-ES"/>
        </a:p>
      </dgm:t>
    </dgm:pt>
    <dgm:pt modelId="{E2B40D4B-9455-4355-8BE0-A0A1112D36FA}">
      <dgm:prSet phldrT="[Texto]"/>
      <dgm:spPr>
        <a:solidFill>
          <a:srgbClr val="F0FA68"/>
        </a:solidFill>
      </dgm:spPr>
      <dgm:t>
        <a:bodyPr/>
        <a:lstStyle/>
        <a:p>
          <a:r>
            <a:rPr lang="es-ES" b="1" i="1" dirty="0">
              <a:solidFill>
                <a:schemeClr val="tx1"/>
              </a:solidFill>
            </a:rPr>
            <a:t>NO SOLEDAD NO DESEADA</a:t>
          </a:r>
        </a:p>
      </dgm:t>
    </dgm:pt>
    <dgm:pt modelId="{053E8174-7D4F-41A9-8268-5BDD33BCB240}" type="parTrans" cxnId="{372F4C98-D1AF-4CE1-97E3-A38BBD864CF8}">
      <dgm:prSet/>
      <dgm:spPr/>
      <dgm:t>
        <a:bodyPr/>
        <a:lstStyle/>
        <a:p>
          <a:endParaRPr lang="es-ES"/>
        </a:p>
      </dgm:t>
    </dgm:pt>
    <dgm:pt modelId="{952804CE-5070-4748-82E1-E53981C83954}" type="sibTrans" cxnId="{372F4C98-D1AF-4CE1-97E3-A38BBD864CF8}">
      <dgm:prSet/>
      <dgm:spPr/>
      <dgm:t>
        <a:bodyPr/>
        <a:lstStyle/>
        <a:p>
          <a:endParaRPr lang="es-ES"/>
        </a:p>
      </dgm:t>
    </dgm:pt>
    <dgm:pt modelId="{06EEA904-6947-4044-8B2E-9B7FCB092E77}">
      <dgm:prSet phldrT="[Texto]"/>
      <dgm:spPr>
        <a:solidFill>
          <a:srgbClr val="F0FA68"/>
        </a:solidFill>
      </dgm:spPr>
      <dgm:t>
        <a:bodyPr/>
        <a:lstStyle/>
        <a:p>
          <a:r>
            <a:rPr lang="es-ES" b="1" i="1" dirty="0">
              <a:solidFill>
                <a:schemeClr val="tx1"/>
              </a:solidFill>
            </a:rPr>
            <a:t>NIVEL DE MOTIVACION SUFICIENTE</a:t>
          </a:r>
        </a:p>
      </dgm:t>
    </dgm:pt>
    <dgm:pt modelId="{E8C83452-6E7B-4A36-A054-185A030509F8}" type="parTrans" cxnId="{6747F044-3042-4653-B2EE-A6ABE09373F6}">
      <dgm:prSet/>
      <dgm:spPr/>
      <dgm:t>
        <a:bodyPr/>
        <a:lstStyle/>
        <a:p>
          <a:endParaRPr lang="es-ES"/>
        </a:p>
      </dgm:t>
    </dgm:pt>
    <dgm:pt modelId="{ADB99625-F3E6-4560-AEF9-B090DBEC1361}" type="sibTrans" cxnId="{6747F044-3042-4653-B2EE-A6ABE09373F6}">
      <dgm:prSet/>
      <dgm:spPr/>
      <dgm:t>
        <a:bodyPr/>
        <a:lstStyle/>
        <a:p>
          <a:endParaRPr lang="es-ES"/>
        </a:p>
      </dgm:t>
    </dgm:pt>
    <dgm:pt modelId="{BCBA4F11-C12E-4FE6-83ED-A028B9B3374C}" type="pres">
      <dgm:prSet presAssocID="{2B14904B-F486-4ACC-9D10-0F0096F374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9A8CF0-7F00-4D99-A5AC-4932E4BD8B9B}" type="pres">
      <dgm:prSet presAssocID="{EAD8D947-0609-4CFC-B66F-5121706C6A38}" presName="parentLin" presStyleCnt="0"/>
      <dgm:spPr/>
    </dgm:pt>
    <dgm:pt modelId="{A27028B6-6171-4474-81FA-67927B4A23F0}" type="pres">
      <dgm:prSet presAssocID="{EAD8D947-0609-4CFC-B66F-5121706C6A3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4778F84-D2D9-4944-8C0C-7F3AE511E73A}" type="pres">
      <dgm:prSet presAssocID="{EAD8D947-0609-4CFC-B66F-5121706C6A38}" presName="parentText" presStyleLbl="node1" presStyleIdx="0" presStyleCnt="4" custLinFactNeighborX="1456" custLinFactNeighborY="-77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79E298-828D-4720-880D-33C21D852A9A}" type="pres">
      <dgm:prSet presAssocID="{EAD8D947-0609-4CFC-B66F-5121706C6A38}" presName="negativeSpace" presStyleCnt="0"/>
      <dgm:spPr/>
    </dgm:pt>
    <dgm:pt modelId="{77C3C034-6453-4D4D-BB64-AF49A533AD56}" type="pres">
      <dgm:prSet presAssocID="{EAD8D947-0609-4CFC-B66F-5121706C6A38}" presName="childText" presStyleLbl="conFgAcc1" presStyleIdx="0" presStyleCnt="4" custLinFactY="-31783" custLinFactNeighborX="3807" custLinFactNeighborY="-100000">
        <dgm:presLayoutVars>
          <dgm:bulletEnabled val="1"/>
        </dgm:presLayoutVars>
      </dgm:prSet>
      <dgm:spPr/>
    </dgm:pt>
    <dgm:pt modelId="{C48FB53F-839A-4CA3-955D-3841C6662490}" type="pres">
      <dgm:prSet presAssocID="{E0E58A54-D9A1-4566-9971-F4126A6C59E1}" presName="spaceBetweenRectangles" presStyleCnt="0"/>
      <dgm:spPr/>
    </dgm:pt>
    <dgm:pt modelId="{9BDFB12D-5F7E-4504-96F7-F7780EFE2001}" type="pres">
      <dgm:prSet presAssocID="{AF28B4E4-8016-48DD-B65D-9467563C9C66}" presName="parentLin" presStyleCnt="0"/>
      <dgm:spPr/>
    </dgm:pt>
    <dgm:pt modelId="{12944880-AA68-45AB-9619-B487D5553F2E}" type="pres">
      <dgm:prSet presAssocID="{AF28B4E4-8016-48DD-B65D-9467563C9C6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2BFAFBA-9903-4492-A552-3E2697718C55}" type="pres">
      <dgm:prSet presAssocID="{AF28B4E4-8016-48DD-B65D-9467563C9C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1E032-ED4B-4B07-B9AB-48C8B644F926}" type="pres">
      <dgm:prSet presAssocID="{AF28B4E4-8016-48DD-B65D-9467563C9C66}" presName="negativeSpace" presStyleCnt="0"/>
      <dgm:spPr/>
    </dgm:pt>
    <dgm:pt modelId="{AB685471-6088-424E-AA12-7F7B5A145414}" type="pres">
      <dgm:prSet presAssocID="{AF28B4E4-8016-48DD-B65D-9467563C9C66}" presName="childText" presStyleLbl="conFgAcc1" presStyleIdx="1" presStyleCnt="4">
        <dgm:presLayoutVars>
          <dgm:bulletEnabled val="1"/>
        </dgm:presLayoutVars>
      </dgm:prSet>
      <dgm:spPr/>
    </dgm:pt>
    <dgm:pt modelId="{9D01A8A6-53BE-448C-AF0E-2862576F6431}" type="pres">
      <dgm:prSet presAssocID="{2DBA34AB-89C3-4C31-BB80-6FC18A770642}" presName="spaceBetweenRectangles" presStyleCnt="0"/>
      <dgm:spPr/>
    </dgm:pt>
    <dgm:pt modelId="{747C6671-C0EE-4228-89A5-77B9AE96C8D8}" type="pres">
      <dgm:prSet presAssocID="{E2B40D4B-9455-4355-8BE0-A0A1112D36FA}" presName="parentLin" presStyleCnt="0"/>
      <dgm:spPr/>
    </dgm:pt>
    <dgm:pt modelId="{4226B032-AB85-4979-83CC-3ED672FC8F61}" type="pres">
      <dgm:prSet presAssocID="{E2B40D4B-9455-4355-8BE0-A0A1112D36FA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CF898D8-DE98-4603-A3E0-44DB408018E3}" type="pres">
      <dgm:prSet presAssocID="{E2B40D4B-9455-4355-8BE0-A0A1112D36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6D680-C11C-4CCF-88A0-3B6E89333D03}" type="pres">
      <dgm:prSet presAssocID="{E2B40D4B-9455-4355-8BE0-A0A1112D36FA}" presName="negativeSpace" presStyleCnt="0"/>
      <dgm:spPr/>
    </dgm:pt>
    <dgm:pt modelId="{73E160ED-795B-4EEF-AC37-87E4843F7834}" type="pres">
      <dgm:prSet presAssocID="{E2B40D4B-9455-4355-8BE0-A0A1112D36FA}" presName="childText" presStyleLbl="conFgAcc1" presStyleIdx="2" presStyleCnt="4">
        <dgm:presLayoutVars>
          <dgm:bulletEnabled val="1"/>
        </dgm:presLayoutVars>
      </dgm:prSet>
      <dgm:spPr/>
    </dgm:pt>
    <dgm:pt modelId="{79460C33-7025-440D-87E8-D332606A3AA3}" type="pres">
      <dgm:prSet presAssocID="{952804CE-5070-4748-82E1-E53981C83954}" presName="spaceBetweenRectangles" presStyleCnt="0"/>
      <dgm:spPr/>
    </dgm:pt>
    <dgm:pt modelId="{AEBD9E7C-6B20-484B-B370-C966DD65118E}" type="pres">
      <dgm:prSet presAssocID="{06EEA904-6947-4044-8B2E-9B7FCB092E77}" presName="parentLin" presStyleCnt="0"/>
      <dgm:spPr/>
    </dgm:pt>
    <dgm:pt modelId="{79B6A642-346C-4624-A4D1-7B5A231560A2}" type="pres">
      <dgm:prSet presAssocID="{06EEA904-6947-4044-8B2E-9B7FCB092E7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C863B43A-11F2-4332-A25E-E8E7865D369F}" type="pres">
      <dgm:prSet presAssocID="{06EEA904-6947-4044-8B2E-9B7FCB092E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C31C98-68ED-488D-AD49-EB0657C76852}" type="pres">
      <dgm:prSet presAssocID="{06EEA904-6947-4044-8B2E-9B7FCB092E77}" presName="negativeSpace" presStyleCnt="0"/>
      <dgm:spPr/>
    </dgm:pt>
    <dgm:pt modelId="{371D6C89-B2F6-407F-9AA7-7A4A0D5CE813}" type="pres">
      <dgm:prSet presAssocID="{06EEA904-6947-4044-8B2E-9B7FCB092E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FC27177-F056-4A89-A6B0-62E96E70ACBB}" type="presOf" srcId="{06EEA904-6947-4044-8B2E-9B7FCB092E77}" destId="{79B6A642-346C-4624-A4D1-7B5A231560A2}" srcOrd="0" destOrd="0" presId="urn:microsoft.com/office/officeart/2005/8/layout/list1"/>
    <dgm:cxn modelId="{49BD9885-E79A-488D-B550-5C1DC634C4ED}" type="presOf" srcId="{EAD8D947-0609-4CFC-B66F-5121706C6A38}" destId="{A27028B6-6171-4474-81FA-67927B4A23F0}" srcOrd="0" destOrd="0" presId="urn:microsoft.com/office/officeart/2005/8/layout/list1"/>
    <dgm:cxn modelId="{04701261-1B8F-4E11-9835-73A6A0DBCA98}" type="presOf" srcId="{EAD8D947-0609-4CFC-B66F-5121706C6A38}" destId="{E4778F84-D2D9-4944-8C0C-7F3AE511E73A}" srcOrd="1" destOrd="0" presId="urn:microsoft.com/office/officeart/2005/8/layout/list1"/>
    <dgm:cxn modelId="{372F4C98-D1AF-4CE1-97E3-A38BBD864CF8}" srcId="{2B14904B-F486-4ACC-9D10-0F0096F37488}" destId="{E2B40D4B-9455-4355-8BE0-A0A1112D36FA}" srcOrd="2" destOrd="0" parTransId="{053E8174-7D4F-41A9-8268-5BDD33BCB240}" sibTransId="{952804CE-5070-4748-82E1-E53981C83954}"/>
    <dgm:cxn modelId="{4B08A709-120F-49EC-A915-1F380DF90773}" srcId="{2B14904B-F486-4ACC-9D10-0F0096F37488}" destId="{AF28B4E4-8016-48DD-B65D-9467563C9C66}" srcOrd="1" destOrd="0" parTransId="{F8BA16B0-F6E2-4D79-A79D-63B9A46D7904}" sibTransId="{2DBA34AB-89C3-4C31-BB80-6FC18A770642}"/>
    <dgm:cxn modelId="{F53A4B39-C61C-496B-9B4D-0C8ACE34F557}" type="presOf" srcId="{06EEA904-6947-4044-8B2E-9B7FCB092E77}" destId="{C863B43A-11F2-4332-A25E-E8E7865D369F}" srcOrd="1" destOrd="0" presId="urn:microsoft.com/office/officeart/2005/8/layout/list1"/>
    <dgm:cxn modelId="{7BBCAFB4-205D-4981-BB81-AE07A71A5EED}" type="presOf" srcId="{E2B40D4B-9455-4355-8BE0-A0A1112D36FA}" destId="{4226B032-AB85-4979-83CC-3ED672FC8F61}" srcOrd="0" destOrd="0" presId="urn:microsoft.com/office/officeart/2005/8/layout/list1"/>
    <dgm:cxn modelId="{A52C3198-D5B1-4DE1-A8B4-B3AA1E671EA7}" srcId="{2B14904B-F486-4ACC-9D10-0F0096F37488}" destId="{EAD8D947-0609-4CFC-B66F-5121706C6A38}" srcOrd="0" destOrd="0" parTransId="{EF64CDB3-655A-4271-9B3A-FEC86A8DFD36}" sibTransId="{E0E58A54-D9A1-4566-9971-F4126A6C59E1}"/>
    <dgm:cxn modelId="{38FDBEE8-8884-4BAA-AA16-6A5D5FDD5C2E}" type="presOf" srcId="{AF28B4E4-8016-48DD-B65D-9467563C9C66}" destId="{72BFAFBA-9903-4492-A552-3E2697718C55}" srcOrd="1" destOrd="0" presId="urn:microsoft.com/office/officeart/2005/8/layout/list1"/>
    <dgm:cxn modelId="{3EE20AF7-26ED-454C-9D6E-55139C4107D3}" type="presOf" srcId="{E2B40D4B-9455-4355-8BE0-A0A1112D36FA}" destId="{7CF898D8-DE98-4603-A3E0-44DB408018E3}" srcOrd="1" destOrd="0" presId="urn:microsoft.com/office/officeart/2005/8/layout/list1"/>
    <dgm:cxn modelId="{6747F044-3042-4653-B2EE-A6ABE09373F6}" srcId="{2B14904B-F486-4ACC-9D10-0F0096F37488}" destId="{06EEA904-6947-4044-8B2E-9B7FCB092E77}" srcOrd="3" destOrd="0" parTransId="{E8C83452-6E7B-4A36-A054-185A030509F8}" sibTransId="{ADB99625-F3E6-4560-AEF9-B090DBEC1361}"/>
    <dgm:cxn modelId="{ECD27E05-CF79-4040-926E-C09764349978}" type="presOf" srcId="{AF28B4E4-8016-48DD-B65D-9467563C9C66}" destId="{12944880-AA68-45AB-9619-B487D5553F2E}" srcOrd="0" destOrd="0" presId="urn:microsoft.com/office/officeart/2005/8/layout/list1"/>
    <dgm:cxn modelId="{73BA3C50-33A1-41CC-A22F-8F9FC907F4D9}" type="presOf" srcId="{2B14904B-F486-4ACC-9D10-0F0096F37488}" destId="{BCBA4F11-C12E-4FE6-83ED-A028B9B3374C}" srcOrd="0" destOrd="0" presId="urn:microsoft.com/office/officeart/2005/8/layout/list1"/>
    <dgm:cxn modelId="{81ECC11D-9432-4200-9426-222C22C89AB7}" type="presParOf" srcId="{BCBA4F11-C12E-4FE6-83ED-A028B9B3374C}" destId="{5C9A8CF0-7F00-4D99-A5AC-4932E4BD8B9B}" srcOrd="0" destOrd="0" presId="urn:microsoft.com/office/officeart/2005/8/layout/list1"/>
    <dgm:cxn modelId="{CBCC55B2-B37D-442A-9761-091689257744}" type="presParOf" srcId="{5C9A8CF0-7F00-4D99-A5AC-4932E4BD8B9B}" destId="{A27028B6-6171-4474-81FA-67927B4A23F0}" srcOrd="0" destOrd="0" presId="urn:microsoft.com/office/officeart/2005/8/layout/list1"/>
    <dgm:cxn modelId="{BC5E7DE8-F3C9-4BDA-924A-A688A5EB0E00}" type="presParOf" srcId="{5C9A8CF0-7F00-4D99-A5AC-4932E4BD8B9B}" destId="{E4778F84-D2D9-4944-8C0C-7F3AE511E73A}" srcOrd="1" destOrd="0" presId="urn:microsoft.com/office/officeart/2005/8/layout/list1"/>
    <dgm:cxn modelId="{FCF1AD61-1CED-4722-8947-42772E581FA3}" type="presParOf" srcId="{BCBA4F11-C12E-4FE6-83ED-A028B9B3374C}" destId="{3279E298-828D-4720-880D-33C21D852A9A}" srcOrd="1" destOrd="0" presId="urn:microsoft.com/office/officeart/2005/8/layout/list1"/>
    <dgm:cxn modelId="{30F6F975-1467-4CC9-B301-3839A53C0064}" type="presParOf" srcId="{BCBA4F11-C12E-4FE6-83ED-A028B9B3374C}" destId="{77C3C034-6453-4D4D-BB64-AF49A533AD56}" srcOrd="2" destOrd="0" presId="urn:microsoft.com/office/officeart/2005/8/layout/list1"/>
    <dgm:cxn modelId="{444E36B9-6686-4DB2-BC5F-03C7374FA9C3}" type="presParOf" srcId="{BCBA4F11-C12E-4FE6-83ED-A028B9B3374C}" destId="{C48FB53F-839A-4CA3-955D-3841C6662490}" srcOrd="3" destOrd="0" presId="urn:microsoft.com/office/officeart/2005/8/layout/list1"/>
    <dgm:cxn modelId="{91A9439A-2A37-45FC-BAA0-A7FAB1E5C64B}" type="presParOf" srcId="{BCBA4F11-C12E-4FE6-83ED-A028B9B3374C}" destId="{9BDFB12D-5F7E-4504-96F7-F7780EFE2001}" srcOrd="4" destOrd="0" presId="urn:microsoft.com/office/officeart/2005/8/layout/list1"/>
    <dgm:cxn modelId="{D14CF11C-2336-4579-AE4D-EEB1AF3F3E0B}" type="presParOf" srcId="{9BDFB12D-5F7E-4504-96F7-F7780EFE2001}" destId="{12944880-AA68-45AB-9619-B487D5553F2E}" srcOrd="0" destOrd="0" presId="urn:microsoft.com/office/officeart/2005/8/layout/list1"/>
    <dgm:cxn modelId="{2E654189-A1E2-41ED-934E-4CA944387931}" type="presParOf" srcId="{9BDFB12D-5F7E-4504-96F7-F7780EFE2001}" destId="{72BFAFBA-9903-4492-A552-3E2697718C55}" srcOrd="1" destOrd="0" presId="urn:microsoft.com/office/officeart/2005/8/layout/list1"/>
    <dgm:cxn modelId="{45718A6D-7DC6-4537-9BFE-E11A6404E6E4}" type="presParOf" srcId="{BCBA4F11-C12E-4FE6-83ED-A028B9B3374C}" destId="{7F81E032-ED4B-4B07-B9AB-48C8B644F926}" srcOrd="5" destOrd="0" presId="urn:microsoft.com/office/officeart/2005/8/layout/list1"/>
    <dgm:cxn modelId="{F180B355-3D91-4C63-B7AA-10074337585C}" type="presParOf" srcId="{BCBA4F11-C12E-4FE6-83ED-A028B9B3374C}" destId="{AB685471-6088-424E-AA12-7F7B5A145414}" srcOrd="6" destOrd="0" presId="urn:microsoft.com/office/officeart/2005/8/layout/list1"/>
    <dgm:cxn modelId="{D584895B-6A65-4229-A85D-0BE37BC3EF71}" type="presParOf" srcId="{BCBA4F11-C12E-4FE6-83ED-A028B9B3374C}" destId="{9D01A8A6-53BE-448C-AF0E-2862576F6431}" srcOrd="7" destOrd="0" presId="urn:microsoft.com/office/officeart/2005/8/layout/list1"/>
    <dgm:cxn modelId="{BCD229F4-946D-41F9-B081-B6407E76B89B}" type="presParOf" srcId="{BCBA4F11-C12E-4FE6-83ED-A028B9B3374C}" destId="{747C6671-C0EE-4228-89A5-77B9AE96C8D8}" srcOrd="8" destOrd="0" presId="urn:microsoft.com/office/officeart/2005/8/layout/list1"/>
    <dgm:cxn modelId="{2A38DA85-CFEB-4DFA-A6A6-233CF00EAA3A}" type="presParOf" srcId="{747C6671-C0EE-4228-89A5-77B9AE96C8D8}" destId="{4226B032-AB85-4979-83CC-3ED672FC8F61}" srcOrd="0" destOrd="0" presId="urn:microsoft.com/office/officeart/2005/8/layout/list1"/>
    <dgm:cxn modelId="{2A101D5C-194E-4E14-AA6F-19675B907E87}" type="presParOf" srcId="{747C6671-C0EE-4228-89A5-77B9AE96C8D8}" destId="{7CF898D8-DE98-4603-A3E0-44DB408018E3}" srcOrd="1" destOrd="0" presId="urn:microsoft.com/office/officeart/2005/8/layout/list1"/>
    <dgm:cxn modelId="{2049C786-10C0-4273-BC3D-76A1E5EAEA61}" type="presParOf" srcId="{BCBA4F11-C12E-4FE6-83ED-A028B9B3374C}" destId="{BBB6D680-C11C-4CCF-88A0-3B6E89333D03}" srcOrd="9" destOrd="0" presId="urn:microsoft.com/office/officeart/2005/8/layout/list1"/>
    <dgm:cxn modelId="{824DD473-3260-470B-B5B1-44175302A9B9}" type="presParOf" srcId="{BCBA4F11-C12E-4FE6-83ED-A028B9B3374C}" destId="{73E160ED-795B-4EEF-AC37-87E4843F7834}" srcOrd="10" destOrd="0" presId="urn:microsoft.com/office/officeart/2005/8/layout/list1"/>
    <dgm:cxn modelId="{C531A16D-2282-4CB5-893B-CBF1DDF2AF3F}" type="presParOf" srcId="{BCBA4F11-C12E-4FE6-83ED-A028B9B3374C}" destId="{79460C33-7025-440D-87E8-D332606A3AA3}" srcOrd="11" destOrd="0" presId="urn:microsoft.com/office/officeart/2005/8/layout/list1"/>
    <dgm:cxn modelId="{F353A0ED-6C20-4233-ACF1-2D64568F5B46}" type="presParOf" srcId="{BCBA4F11-C12E-4FE6-83ED-A028B9B3374C}" destId="{AEBD9E7C-6B20-484B-B370-C966DD65118E}" srcOrd="12" destOrd="0" presId="urn:microsoft.com/office/officeart/2005/8/layout/list1"/>
    <dgm:cxn modelId="{CE9B505E-4827-486E-B218-51EA91B567E4}" type="presParOf" srcId="{AEBD9E7C-6B20-484B-B370-C966DD65118E}" destId="{79B6A642-346C-4624-A4D1-7B5A231560A2}" srcOrd="0" destOrd="0" presId="urn:microsoft.com/office/officeart/2005/8/layout/list1"/>
    <dgm:cxn modelId="{296A4CB3-3A69-4E87-A252-22C5F315F0A1}" type="presParOf" srcId="{AEBD9E7C-6B20-484B-B370-C966DD65118E}" destId="{C863B43A-11F2-4332-A25E-E8E7865D369F}" srcOrd="1" destOrd="0" presId="urn:microsoft.com/office/officeart/2005/8/layout/list1"/>
    <dgm:cxn modelId="{97306DB7-A429-4651-918D-A4B68C51279C}" type="presParOf" srcId="{BCBA4F11-C12E-4FE6-83ED-A028B9B3374C}" destId="{26C31C98-68ED-488D-AD49-EB0657C76852}" srcOrd="13" destOrd="0" presId="urn:microsoft.com/office/officeart/2005/8/layout/list1"/>
    <dgm:cxn modelId="{BA0154C5-48FE-4B74-B44B-F7AC476E6C2F}" type="presParOf" srcId="{BCBA4F11-C12E-4FE6-83ED-A028B9B3374C}" destId="{371D6C89-B2F6-407F-9AA7-7A4A0D5CE8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B2F69-1DFA-452B-A0E4-BAD4B618EC20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66DB780-1D3D-4845-9340-A57E032F2723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es-ES" sz="1400" b="1" dirty="0">
              <a:solidFill>
                <a:schemeClr val="bg1"/>
              </a:solidFill>
            </a:rPr>
            <a:t>PERSONAS USUARIAS DE ENTRE 45/85 AÑOS</a:t>
          </a:r>
        </a:p>
      </dgm:t>
    </dgm:pt>
    <dgm:pt modelId="{633B87C8-91C2-441B-9AF1-CCFC054FFD56}" type="parTrans" cxnId="{C1F6BEB1-4BAE-43D6-A2ED-5AB044256E32}">
      <dgm:prSet/>
      <dgm:spPr/>
      <dgm:t>
        <a:bodyPr/>
        <a:lstStyle/>
        <a:p>
          <a:endParaRPr lang="es-ES"/>
        </a:p>
      </dgm:t>
    </dgm:pt>
    <dgm:pt modelId="{AD6FFAD7-CAC3-4030-9FB3-A46EC034BDA5}" type="sibTrans" cxnId="{C1F6BEB1-4BAE-43D6-A2ED-5AB044256E32}">
      <dgm:prSet/>
      <dgm:spPr/>
      <dgm:t>
        <a:bodyPr/>
        <a:lstStyle/>
        <a:p>
          <a:endParaRPr lang="es-ES"/>
        </a:p>
      </dgm:t>
    </dgm:pt>
    <dgm:pt modelId="{4EC0C236-4E0E-4977-BB2B-0C18E8C87B6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100" b="1" dirty="0" smtClean="0">
              <a:solidFill>
                <a:schemeClr val="bg1"/>
              </a:solidFill>
            </a:rPr>
            <a:t>EMPADRONADAS </a:t>
          </a:r>
          <a:r>
            <a:rPr lang="es-ES" sz="1100" b="1" dirty="0">
              <a:solidFill>
                <a:schemeClr val="bg1"/>
              </a:solidFill>
            </a:rPr>
            <a:t>EN PAMPLONA/ </a:t>
          </a:r>
        </a:p>
        <a:p>
          <a:pPr>
            <a:lnSpc>
              <a:spcPct val="150000"/>
            </a:lnSpc>
          </a:pPr>
          <a:r>
            <a:rPr lang="es-ES" sz="1100" b="1" dirty="0">
              <a:solidFill>
                <a:schemeClr val="bg1"/>
              </a:solidFill>
            </a:rPr>
            <a:t>BARRIOS DE  TXANTREA E ITURRAMA</a:t>
          </a:r>
        </a:p>
      </dgm:t>
    </dgm:pt>
    <dgm:pt modelId="{8C052414-802C-46F5-B616-D1B5849192E2}" type="parTrans" cxnId="{16DC3923-6AAD-4058-BEE8-6034C2C80D4E}">
      <dgm:prSet/>
      <dgm:spPr/>
      <dgm:t>
        <a:bodyPr/>
        <a:lstStyle/>
        <a:p>
          <a:endParaRPr lang="es-ES"/>
        </a:p>
      </dgm:t>
    </dgm:pt>
    <dgm:pt modelId="{C4AE63D5-C773-4E72-A582-109A70B8F707}" type="sibTrans" cxnId="{16DC3923-6AAD-4058-BEE8-6034C2C80D4E}">
      <dgm:prSet/>
      <dgm:spPr/>
      <dgm:t>
        <a:bodyPr/>
        <a:lstStyle/>
        <a:p>
          <a:endParaRPr lang="es-ES"/>
        </a:p>
      </dgm:t>
    </dgm:pt>
    <dgm:pt modelId="{213A2412-87CB-4117-8B74-BCE2E4D27C1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100" b="1" dirty="0">
              <a:solidFill>
                <a:schemeClr val="bg1"/>
              </a:solidFill>
            </a:rPr>
            <a:t>MOTIVACION PARA REALIZAR EJERCICIO FISICO</a:t>
          </a:r>
        </a:p>
      </dgm:t>
    </dgm:pt>
    <dgm:pt modelId="{AAD3290E-D47A-4272-B104-C57BB8580020}" type="parTrans" cxnId="{E1585C94-F7C0-4D0E-8A29-640DD6094FE7}">
      <dgm:prSet/>
      <dgm:spPr/>
      <dgm:t>
        <a:bodyPr/>
        <a:lstStyle/>
        <a:p>
          <a:endParaRPr lang="es-ES"/>
        </a:p>
      </dgm:t>
    </dgm:pt>
    <dgm:pt modelId="{50404B7D-6F8B-48A1-A391-15AA9F0DD249}" type="sibTrans" cxnId="{E1585C94-F7C0-4D0E-8A29-640DD6094FE7}">
      <dgm:prSet/>
      <dgm:spPr/>
      <dgm:t>
        <a:bodyPr/>
        <a:lstStyle/>
        <a:p>
          <a:endParaRPr lang="es-ES" dirty="0"/>
        </a:p>
      </dgm:t>
    </dgm:pt>
    <dgm:pt modelId="{6E61FFB0-8AF4-491B-BCC5-42636B8273A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100" b="1" dirty="0">
              <a:solidFill>
                <a:schemeClr val="bg1"/>
              </a:solidFill>
            </a:rPr>
            <a:t>INACTIVOS/SEDENTARIOS, FRAGILES, SOLEDAD NO DESEADA</a:t>
          </a:r>
        </a:p>
      </dgm:t>
    </dgm:pt>
    <dgm:pt modelId="{D7C538C5-11F8-4E13-AD95-FEE79594B20C}" type="parTrans" cxnId="{C4219538-57CD-4EB7-9D20-E81682569EED}">
      <dgm:prSet/>
      <dgm:spPr/>
      <dgm:t>
        <a:bodyPr/>
        <a:lstStyle/>
        <a:p>
          <a:endParaRPr lang="es-ES"/>
        </a:p>
      </dgm:t>
    </dgm:pt>
    <dgm:pt modelId="{9FDF4BAA-48F1-4EA6-BF12-4F58706652EB}" type="sibTrans" cxnId="{C4219538-57CD-4EB7-9D20-E81682569EED}">
      <dgm:prSet/>
      <dgm:spPr/>
      <dgm:t>
        <a:bodyPr/>
        <a:lstStyle/>
        <a:p>
          <a:endParaRPr lang="es-ES"/>
        </a:p>
      </dgm:t>
    </dgm:pt>
    <dgm:pt modelId="{93919377-7C6E-431C-853E-6902FA3CAC89}">
      <dgm:prSet phldrT="[Texto]" custT="1"/>
      <dgm:spPr/>
      <dgm:t>
        <a:bodyPr/>
        <a:lstStyle/>
        <a:p>
          <a:r>
            <a:rPr lang="es-ES" sz="1050" b="1" dirty="0">
              <a:solidFill>
                <a:schemeClr val="bg1"/>
              </a:solidFill>
            </a:rPr>
            <a:t>CONTRAINDICACION EF, INSUFICIENTE MOTIVACIÓN</a:t>
          </a:r>
        </a:p>
        <a:p>
          <a:r>
            <a:rPr lang="es-ES" sz="1050" b="1" dirty="0">
              <a:solidFill>
                <a:schemeClr val="bg1"/>
              </a:solidFill>
            </a:rPr>
            <a:t>(PARQ + …)</a:t>
          </a:r>
        </a:p>
      </dgm:t>
    </dgm:pt>
    <dgm:pt modelId="{3DFCBA3D-168F-49FA-8992-8D61EE21D36A}" type="parTrans" cxnId="{AF4BCE89-199E-40DC-AD7B-198E9A7B14F9}">
      <dgm:prSet/>
      <dgm:spPr/>
      <dgm:t>
        <a:bodyPr/>
        <a:lstStyle/>
        <a:p>
          <a:endParaRPr lang="es-ES"/>
        </a:p>
      </dgm:t>
    </dgm:pt>
    <dgm:pt modelId="{59DA5ABA-6689-4E02-8CFA-F9970C8C3072}" type="sibTrans" cxnId="{AF4BCE89-199E-40DC-AD7B-198E9A7B14F9}">
      <dgm:prSet custAng="9871780" custFlipVert="1" custFlipHor="1" custScaleX="68190" custScaleY="156728" custLinFactNeighborX="-56549" custLinFactNeighborY="23563"/>
      <dgm:spPr/>
      <dgm:t>
        <a:bodyPr/>
        <a:lstStyle/>
        <a:p>
          <a:endParaRPr lang="es-ES"/>
        </a:p>
      </dgm:t>
    </dgm:pt>
    <dgm:pt modelId="{D4A756F1-52D7-4CBC-BCC6-C7B0060225AE}" type="pres">
      <dgm:prSet presAssocID="{43FB2F69-1DFA-452B-A0E4-BAD4B618EC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0A860F-703F-498E-9716-390D14462F70}" type="pres">
      <dgm:prSet presAssocID="{A66DB780-1D3D-4845-9340-A57E032F2723}" presName="node" presStyleLbl="node1" presStyleIdx="0" presStyleCnt="5" custScaleX="120318" custScaleY="1253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7115E-5E98-4332-8764-3593B0AEE464}" type="pres">
      <dgm:prSet presAssocID="{AD6FFAD7-CAC3-4030-9FB3-A46EC034BDA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02D8BA85-7A65-4B16-AEAF-59C53217CEB0}" type="pres">
      <dgm:prSet presAssocID="{AD6FFAD7-CAC3-4030-9FB3-A46EC034BDA5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8FC8EB7E-81F2-40B0-9048-3FED853F33DE}" type="pres">
      <dgm:prSet presAssocID="{4EC0C236-4E0E-4977-BB2B-0C18E8C87B6A}" presName="node" presStyleLbl="node1" presStyleIdx="1" presStyleCnt="5" custScaleX="132639" custScaleY="1126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46232-0DE3-47AB-965B-D3AB8265F5EE}" type="pres">
      <dgm:prSet presAssocID="{C4AE63D5-C773-4E72-A582-109A70B8F707}" presName="sibTrans" presStyleLbl="sibTrans2D1" presStyleIdx="1" presStyleCnt="4" custLinFactNeighborX="572" custLinFactNeighborY="-1711"/>
      <dgm:spPr/>
      <dgm:t>
        <a:bodyPr/>
        <a:lstStyle/>
        <a:p>
          <a:endParaRPr lang="es-ES"/>
        </a:p>
      </dgm:t>
    </dgm:pt>
    <dgm:pt modelId="{ACAE3645-878A-4CD3-8CCA-6CEC278891CB}" type="pres">
      <dgm:prSet presAssocID="{C4AE63D5-C773-4E72-A582-109A70B8F70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8EEC3A0A-1C5E-4A08-A80B-33A646E0CDBF}" type="pres">
      <dgm:prSet presAssocID="{6E61FFB0-8AF4-491B-BCC5-42636B8273AB}" presName="node" presStyleLbl="node1" presStyleIdx="2" presStyleCnt="5" custScaleX="173879" custScaleY="112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F2066A-DD46-46DC-B546-78FCB7280170}" type="pres">
      <dgm:prSet presAssocID="{9FDF4BAA-48F1-4EA6-BF12-4F58706652EB}" presName="sibTrans" presStyleLbl="sibTrans2D1" presStyleIdx="2" presStyleCnt="4" custAng="10909753" custFlipVert="1" custFlipHor="1" custScaleX="74249" custScaleY="53614" custLinFactNeighborX="-23391" custLinFactNeighborY="-8140"/>
      <dgm:spPr/>
      <dgm:t>
        <a:bodyPr/>
        <a:lstStyle/>
        <a:p>
          <a:endParaRPr lang="es-ES"/>
        </a:p>
      </dgm:t>
    </dgm:pt>
    <dgm:pt modelId="{BC10597F-0F51-45D7-A8E6-63294989ECD0}" type="pres">
      <dgm:prSet presAssocID="{9FDF4BAA-48F1-4EA6-BF12-4F58706652EB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67A72198-033D-4B66-A930-6D2F7C6D1BAD}" type="pres">
      <dgm:prSet presAssocID="{213A2412-87CB-4117-8B74-BCE2E4D27C18}" presName="node" presStyleLbl="node1" presStyleIdx="3" presStyleCnt="5" custScaleX="117982" custScaleY="108130" custLinFactNeighborX="4623" custLinFactNeighborY="-8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4C8622-6E00-4D5E-AA94-F178FD2D9E8C}" type="pres">
      <dgm:prSet presAssocID="{50404B7D-6F8B-48A1-A391-15AA9F0DD249}" presName="sibTrans" presStyleLbl="sibTrans2D1" presStyleIdx="3" presStyleCnt="4" custAng="6458261" custFlipVert="0" custFlipHor="0" custScaleX="51559" custScaleY="47987" custLinFactX="-26124" custLinFactY="95087" custLinFactNeighborX="-100000" custLinFactNeighborY="100000"/>
      <dgm:spPr/>
      <dgm:t>
        <a:bodyPr/>
        <a:lstStyle/>
        <a:p>
          <a:endParaRPr lang="es-ES"/>
        </a:p>
      </dgm:t>
    </dgm:pt>
    <dgm:pt modelId="{5B7F3654-701F-475D-A035-91800B993A6C}" type="pres">
      <dgm:prSet presAssocID="{50404B7D-6F8B-48A1-A391-15AA9F0DD249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C6B8D0A9-0BF6-48F6-9660-6A25BAA8C2B8}" type="pres">
      <dgm:prSet presAssocID="{93919377-7C6E-431C-853E-6902FA3CAC89}" presName="node" presStyleLbl="node1" presStyleIdx="4" presStyleCnt="5" custScaleY="59689" custLinFactX="-100000" custLinFactY="11205" custLinFactNeighborX="-11931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4BCE89-199E-40DC-AD7B-198E9A7B14F9}" srcId="{43FB2F69-1DFA-452B-A0E4-BAD4B618EC20}" destId="{93919377-7C6E-431C-853E-6902FA3CAC89}" srcOrd="4" destOrd="0" parTransId="{3DFCBA3D-168F-49FA-8992-8D61EE21D36A}" sibTransId="{59DA5ABA-6689-4E02-8CFA-F9970C8C3072}"/>
    <dgm:cxn modelId="{56DDE45D-4333-46BB-AB93-70BD9AD4C0C5}" type="presOf" srcId="{AD6FFAD7-CAC3-4030-9FB3-A46EC034BDA5}" destId="{C5C7115E-5E98-4332-8764-3593B0AEE464}" srcOrd="0" destOrd="0" presId="urn:microsoft.com/office/officeart/2005/8/layout/process1"/>
    <dgm:cxn modelId="{7A22CF0E-D427-4775-880B-D28A4E663377}" type="presOf" srcId="{93919377-7C6E-431C-853E-6902FA3CAC89}" destId="{C6B8D0A9-0BF6-48F6-9660-6A25BAA8C2B8}" srcOrd="0" destOrd="0" presId="urn:microsoft.com/office/officeart/2005/8/layout/process1"/>
    <dgm:cxn modelId="{13B470DF-3257-452E-B488-737445907A21}" type="presOf" srcId="{50404B7D-6F8B-48A1-A391-15AA9F0DD249}" destId="{374C8622-6E00-4D5E-AA94-F178FD2D9E8C}" srcOrd="0" destOrd="0" presId="urn:microsoft.com/office/officeart/2005/8/layout/process1"/>
    <dgm:cxn modelId="{647FFD4D-F5E9-47AD-8494-CE461F5FFCF8}" type="presOf" srcId="{C4AE63D5-C773-4E72-A582-109A70B8F707}" destId="{ACAE3645-878A-4CD3-8CCA-6CEC278891CB}" srcOrd="1" destOrd="0" presId="urn:microsoft.com/office/officeart/2005/8/layout/process1"/>
    <dgm:cxn modelId="{6A3748B5-4AF3-48AD-A62C-E44257B0F63E}" type="presOf" srcId="{6E61FFB0-8AF4-491B-BCC5-42636B8273AB}" destId="{8EEC3A0A-1C5E-4A08-A80B-33A646E0CDBF}" srcOrd="0" destOrd="0" presId="urn:microsoft.com/office/officeart/2005/8/layout/process1"/>
    <dgm:cxn modelId="{C1F6BEB1-4BAE-43D6-A2ED-5AB044256E32}" srcId="{43FB2F69-1DFA-452B-A0E4-BAD4B618EC20}" destId="{A66DB780-1D3D-4845-9340-A57E032F2723}" srcOrd="0" destOrd="0" parTransId="{633B87C8-91C2-441B-9AF1-CCFC054FFD56}" sibTransId="{AD6FFAD7-CAC3-4030-9FB3-A46EC034BDA5}"/>
    <dgm:cxn modelId="{78538F1C-3033-4CBF-ACB8-78AF33D58253}" type="presOf" srcId="{9FDF4BAA-48F1-4EA6-BF12-4F58706652EB}" destId="{BC10597F-0F51-45D7-A8E6-63294989ECD0}" srcOrd="1" destOrd="0" presId="urn:microsoft.com/office/officeart/2005/8/layout/process1"/>
    <dgm:cxn modelId="{E1585C94-F7C0-4D0E-8A29-640DD6094FE7}" srcId="{43FB2F69-1DFA-452B-A0E4-BAD4B618EC20}" destId="{213A2412-87CB-4117-8B74-BCE2E4D27C18}" srcOrd="3" destOrd="0" parTransId="{AAD3290E-D47A-4272-B104-C57BB8580020}" sibTransId="{50404B7D-6F8B-48A1-A391-15AA9F0DD249}"/>
    <dgm:cxn modelId="{16DC3923-6AAD-4058-BEE8-6034C2C80D4E}" srcId="{43FB2F69-1DFA-452B-A0E4-BAD4B618EC20}" destId="{4EC0C236-4E0E-4977-BB2B-0C18E8C87B6A}" srcOrd="1" destOrd="0" parTransId="{8C052414-802C-46F5-B616-D1B5849192E2}" sibTransId="{C4AE63D5-C773-4E72-A582-109A70B8F707}"/>
    <dgm:cxn modelId="{B9EDEEAB-059C-452E-B6EE-CABE0123EF13}" type="presOf" srcId="{AD6FFAD7-CAC3-4030-9FB3-A46EC034BDA5}" destId="{02D8BA85-7A65-4B16-AEAF-59C53217CEB0}" srcOrd="1" destOrd="0" presId="urn:microsoft.com/office/officeart/2005/8/layout/process1"/>
    <dgm:cxn modelId="{535D7852-7E4C-4A06-84E9-3F6B2C927766}" type="presOf" srcId="{9FDF4BAA-48F1-4EA6-BF12-4F58706652EB}" destId="{DDF2066A-DD46-46DC-B546-78FCB7280170}" srcOrd="0" destOrd="0" presId="urn:microsoft.com/office/officeart/2005/8/layout/process1"/>
    <dgm:cxn modelId="{E85F9E8B-B288-4599-A211-47A12A330FBA}" type="presOf" srcId="{4EC0C236-4E0E-4977-BB2B-0C18E8C87B6A}" destId="{8FC8EB7E-81F2-40B0-9048-3FED853F33DE}" srcOrd="0" destOrd="0" presId="urn:microsoft.com/office/officeart/2005/8/layout/process1"/>
    <dgm:cxn modelId="{7E18827E-E239-41A9-89F3-6AFC651436A9}" type="presOf" srcId="{A66DB780-1D3D-4845-9340-A57E032F2723}" destId="{500A860F-703F-498E-9716-390D14462F70}" srcOrd="0" destOrd="0" presId="urn:microsoft.com/office/officeart/2005/8/layout/process1"/>
    <dgm:cxn modelId="{7650A122-F5BA-4FE6-9F7C-9369E30D241E}" type="presOf" srcId="{43FB2F69-1DFA-452B-A0E4-BAD4B618EC20}" destId="{D4A756F1-52D7-4CBC-BCC6-C7B0060225AE}" srcOrd="0" destOrd="0" presId="urn:microsoft.com/office/officeart/2005/8/layout/process1"/>
    <dgm:cxn modelId="{B7200A3B-1260-4138-BF1D-F09AA893F053}" type="presOf" srcId="{C4AE63D5-C773-4E72-A582-109A70B8F707}" destId="{47B46232-0DE3-47AB-965B-D3AB8265F5EE}" srcOrd="0" destOrd="0" presId="urn:microsoft.com/office/officeart/2005/8/layout/process1"/>
    <dgm:cxn modelId="{290A9414-A086-418E-BFC1-35EF726FDF4F}" type="presOf" srcId="{50404B7D-6F8B-48A1-A391-15AA9F0DD249}" destId="{5B7F3654-701F-475D-A035-91800B993A6C}" srcOrd="1" destOrd="0" presId="urn:microsoft.com/office/officeart/2005/8/layout/process1"/>
    <dgm:cxn modelId="{7B6211EE-1ED6-4B3C-83C5-44D018FAD5A6}" type="presOf" srcId="{213A2412-87CB-4117-8B74-BCE2E4D27C18}" destId="{67A72198-033D-4B66-A930-6D2F7C6D1BAD}" srcOrd="0" destOrd="0" presId="urn:microsoft.com/office/officeart/2005/8/layout/process1"/>
    <dgm:cxn modelId="{C4219538-57CD-4EB7-9D20-E81682569EED}" srcId="{43FB2F69-1DFA-452B-A0E4-BAD4B618EC20}" destId="{6E61FFB0-8AF4-491B-BCC5-42636B8273AB}" srcOrd="2" destOrd="0" parTransId="{D7C538C5-11F8-4E13-AD95-FEE79594B20C}" sibTransId="{9FDF4BAA-48F1-4EA6-BF12-4F58706652EB}"/>
    <dgm:cxn modelId="{D041A258-9CE9-4B72-A571-D0013C8F06E9}" type="presParOf" srcId="{D4A756F1-52D7-4CBC-BCC6-C7B0060225AE}" destId="{500A860F-703F-498E-9716-390D14462F70}" srcOrd="0" destOrd="0" presId="urn:microsoft.com/office/officeart/2005/8/layout/process1"/>
    <dgm:cxn modelId="{020DB675-C3EC-4792-972A-9DBD97B86AA7}" type="presParOf" srcId="{D4A756F1-52D7-4CBC-BCC6-C7B0060225AE}" destId="{C5C7115E-5E98-4332-8764-3593B0AEE464}" srcOrd="1" destOrd="0" presId="urn:microsoft.com/office/officeart/2005/8/layout/process1"/>
    <dgm:cxn modelId="{0FE255F0-BB1F-4438-8339-9F307A2527CB}" type="presParOf" srcId="{C5C7115E-5E98-4332-8764-3593B0AEE464}" destId="{02D8BA85-7A65-4B16-AEAF-59C53217CEB0}" srcOrd="0" destOrd="0" presId="urn:microsoft.com/office/officeart/2005/8/layout/process1"/>
    <dgm:cxn modelId="{13E680F5-8C12-456B-B12B-D212EA9D6DE6}" type="presParOf" srcId="{D4A756F1-52D7-4CBC-BCC6-C7B0060225AE}" destId="{8FC8EB7E-81F2-40B0-9048-3FED853F33DE}" srcOrd="2" destOrd="0" presId="urn:microsoft.com/office/officeart/2005/8/layout/process1"/>
    <dgm:cxn modelId="{7B72DB79-9A31-4368-9FAC-CE6B1975D76A}" type="presParOf" srcId="{D4A756F1-52D7-4CBC-BCC6-C7B0060225AE}" destId="{47B46232-0DE3-47AB-965B-D3AB8265F5EE}" srcOrd="3" destOrd="0" presId="urn:microsoft.com/office/officeart/2005/8/layout/process1"/>
    <dgm:cxn modelId="{64F67AD9-0865-48F0-9AB9-093A879827A2}" type="presParOf" srcId="{47B46232-0DE3-47AB-965B-D3AB8265F5EE}" destId="{ACAE3645-878A-4CD3-8CCA-6CEC278891CB}" srcOrd="0" destOrd="0" presId="urn:microsoft.com/office/officeart/2005/8/layout/process1"/>
    <dgm:cxn modelId="{AE500DFD-DEBA-41BF-9FBE-73C0E40613AF}" type="presParOf" srcId="{D4A756F1-52D7-4CBC-BCC6-C7B0060225AE}" destId="{8EEC3A0A-1C5E-4A08-A80B-33A646E0CDBF}" srcOrd="4" destOrd="0" presId="urn:microsoft.com/office/officeart/2005/8/layout/process1"/>
    <dgm:cxn modelId="{A939F07F-3626-43FA-A364-B592C7FB05B9}" type="presParOf" srcId="{D4A756F1-52D7-4CBC-BCC6-C7B0060225AE}" destId="{DDF2066A-DD46-46DC-B546-78FCB7280170}" srcOrd="5" destOrd="0" presId="urn:microsoft.com/office/officeart/2005/8/layout/process1"/>
    <dgm:cxn modelId="{283668A7-A47C-409E-8693-8BE2C8299861}" type="presParOf" srcId="{DDF2066A-DD46-46DC-B546-78FCB7280170}" destId="{BC10597F-0F51-45D7-A8E6-63294989ECD0}" srcOrd="0" destOrd="0" presId="urn:microsoft.com/office/officeart/2005/8/layout/process1"/>
    <dgm:cxn modelId="{B6C6A4E8-6498-4CF0-8AE4-08AA7885FACB}" type="presParOf" srcId="{D4A756F1-52D7-4CBC-BCC6-C7B0060225AE}" destId="{67A72198-033D-4B66-A930-6D2F7C6D1BAD}" srcOrd="6" destOrd="0" presId="urn:microsoft.com/office/officeart/2005/8/layout/process1"/>
    <dgm:cxn modelId="{9205DAF2-CCF9-4850-8DBA-52D4C3FE7D8C}" type="presParOf" srcId="{D4A756F1-52D7-4CBC-BCC6-C7B0060225AE}" destId="{374C8622-6E00-4D5E-AA94-F178FD2D9E8C}" srcOrd="7" destOrd="0" presId="urn:microsoft.com/office/officeart/2005/8/layout/process1"/>
    <dgm:cxn modelId="{7AB1750A-F5B2-41F9-9356-E09249839621}" type="presParOf" srcId="{374C8622-6E00-4D5E-AA94-F178FD2D9E8C}" destId="{5B7F3654-701F-475D-A035-91800B993A6C}" srcOrd="0" destOrd="0" presId="urn:microsoft.com/office/officeart/2005/8/layout/process1"/>
    <dgm:cxn modelId="{F90793BC-81FB-42E5-973D-A53282B63526}" type="presParOf" srcId="{D4A756F1-52D7-4CBC-BCC6-C7B0060225AE}" destId="{C6B8D0A9-0BF6-48F6-9660-6A25BAA8C2B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D355-9B36-46EE-AB09-658272F002E3}" type="doc">
      <dgm:prSet loTypeId="urn:microsoft.com/office/officeart/2008/layout/CircleAccentTimeline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93B1051-60E8-4C94-88F2-9A7266D15C3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 smtClean="0"/>
            <a:t>PERSONA </a:t>
          </a:r>
          <a:r>
            <a:rPr lang="es-ES" sz="1800" dirty="0"/>
            <a:t>EN CONSULTA</a:t>
          </a:r>
        </a:p>
      </dgm:t>
    </dgm:pt>
    <dgm:pt modelId="{3FA54BA9-AE65-4870-970D-DE53AB787FD9}" type="parTrans" cxnId="{51C8B85E-853F-46DE-8251-26A77F81119F}">
      <dgm:prSet/>
      <dgm:spPr/>
      <dgm:t>
        <a:bodyPr/>
        <a:lstStyle/>
        <a:p>
          <a:endParaRPr lang="es-ES"/>
        </a:p>
      </dgm:t>
    </dgm:pt>
    <dgm:pt modelId="{F08B7DEF-6ECA-4844-9473-29A89262CE9A}" type="sibTrans" cxnId="{51C8B85E-853F-46DE-8251-26A77F81119F}">
      <dgm:prSet/>
      <dgm:spPr/>
      <dgm:t>
        <a:bodyPr/>
        <a:lstStyle/>
        <a:p>
          <a:endParaRPr lang="es-ES"/>
        </a:p>
      </dgm:t>
    </dgm:pt>
    <dgm:pt modelId="{2719621C-55B8-46F6-BBB1-D2F05826EFDA}">
      <dgm:prSet phldrT="[Texto]"/>
      <dgm:spPr/>
      <dgm:t>
        <a:bodyPr/>
        <a:lstStyle/>
        <a:p>
          <a:r>
            <a:rPr lang="es-ES" dirty="0"/>
            <a:t>Charla con </a:t>
          </a:r>
          <a:r>
            <a:rPr lang="es-ES" dirty="0" smtClean="0"/>
            <a:t>personal sanitario</a:t>
          </a:r>
          <a:endParaRPr lang="es-ES" dirty="0"/>
        </a:p>
      </dgm:t>
    </dgm:pt>
    <dgm:pt modelId="{8FB5254A-CF81-45E9-B49D-E016B389F055}" type="parTrans" cxnId="{2CD8F437-6EF6-4FA0-B712-AEB08E71812A}">
      <dgm:prSet/>
      <dgm:spPr/>
      <dgm:t>
        <a:bodyPr/>
        <a:lstStyle/>
        <a:p>
          <a:endParaRPr lang="es-ES"/>
        </a:p>
      </dgm:t>
    </dgm:pt>
    <dgm:pt modelId="{F70EDF2D-96FE-4ABD-B650-D390F8C5F0B2}" type="sibTrans" cxnId="{2CD8F437-6EF6-4FA0-B712-AEB08E71812A}">
      <dgm:prSet/>
      <dgm:spPr/>
      <dgm:t>
        <a:bodyPr/>
        <a:lstStyle/>
        <a:p>
          <a:endParaRPr lang="es-ES"/>
        </a:p>
      </dgm:t>
    </dgm:pt>
    <dgm:pt modelId="{8AD2EF52-4138-4B9A-A8A1-9F3C0B865D11}">
      <dgm:prSet phldrT="[Texto]"/>
      <dgm:spPr/>
      <dgm:t>
        <a:bodyPr/>
        <a:lstStyle/>
        <a:p>
          <a:r>
            <a:rPr lang="es-ES" dirty="0"/>
            <a:t>Encuadre en el Nivel</a:t>
          </a:r>
        </a:p>
      </dgm:t>
    </dgm:pt>
    <dgm:pt modelId="{194C5D90-5B02-4BDE-B80A-9EA843C66538}" type="parTrans" cxnId="{7E140566-716F-4D55-A1F0-6D6F5768DAA1}">
      <dgm:prSet/>
      <dgm:spPr/>
      <dgm:t>
        <a:bodyPr/>
        <a:lstStyle/>
        <a:p>
          <a:endParaRPr lang="es-ES"/>
        </a:p>
      </dgm:t>
    </dgm:pt>
    <dgm:pt modelId="{11E7B1F1-ED76-47B6-AEB8-05240798A2E6}" type="sibTrans" cxnId="{7E140566-716F-4D55-A1F0-6D6F5768DAA1}">
      <dgm:prSet/>
      <dgm:spPr/>
      <dgm:t>
        <a:bodyPr/>
        <a:lstStyle/>
        <a:p>
          <a:endParaRPr lang="es-ES"/>
        </a:p>
      </dgm:t>
    </dgm:pt>
    <dgm:pt modelId="{25F3FF6C-1220-4BC6-89FC-27B390CC0D5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ENTREGA</a:t>
          </a:r>
          <a:r>
            <a:rPr lang="es-ES" sz="1800" baseline="0" dirty="0"/>
            <a:t> DE RECETA (PAPEL</a:t>
          </a:r>
          <a:r>
            <a:rPr lang="es-ES" sz="1200" baseline="0" dirty="0"/>
            <a:t>)</a:t>
          </a:r>
          <a:endParaRPr lang="es-ES" sz="1200" dirty="0"/>
        </a:p>
      </dgm:t>
    </dgm:pt>
    <dgm:pt modelId="{3AC2EBD7-35DC-4B4A-9FB3-F9FA8BBD9C24}" type="parTrans" cxnId="{71C83AD3-7299-483F-8A8F-E6DC6BA62518}">
      <dgm:prSet/>
      <dgm:spPr/>
      <dgm:t>
        <a:bodyPr/>
        <a:lstStyle/>
        <a:p>
          <a:endParaRPr lang="es-ES"/>
        </a:p>
      </dgm:t>
    </dgm:pt>
    <dgm:pt modelId="{32322E08-AD51-46D5-8F0D-0D99C43936BC}" type="sibTrans" cxnId="{71C83AD3-7299-483F-8A8F-E6DC6BA62518}">
      <dgm:prSet/>
      <dgm:spPr/>
      <dgm:t>
        <a:bodyPr/>
        <a:lstStyle/>
        <a:p>
          <a:endParaRPr lang="es-ES"/>
        </a:p>
      </dgm:t>
    </dgm:pt>
    <dgm:pt modelId="{33BD7E94-6725-4672-8E48-C187BE84C35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CONTACTO CON </a:t>
          </a:r>
          <a:r>
            <a:rPr lang="es-ES" sz="1800" dirty="0" smtClean="0"/>
            <a:t>ASESORA PERSONAL</a:t>
          </a:r>
          <a:endParaRPr lang="es-ES" sz="1200" dirty="0"/>
        </a:p>
      </dgm:t>
    </dgm:pt>
    <dgm:pt modelId="{05950993-1EAE-42CE-B0C5-4F9E47BDC562}" type="parTrans" cxnId="{28E74394-C46A-4431-97DE-6EC74955FB16}">
      <dgm:prSet/>
      <dgm:spPr/>
      <dgm:t>
        <a:bodyPr/>
        <a:lstStyle/>
        <a:p>
          <a:endParaRPr lang="es-ES"/>
        </a:p>
      </dgm:t>
    </dgm:pt>
    <dgm:pt modelId="{D9A6C022-507F-4D48-AF8F-69CA016807FC}" type="sibTrans" cxnId="{28E74394-C46A-4431-97DE-6EC74955FB16}">
      <dgm:prSet/>
      <dgm:spPr/>
      <dgm:t>
        <a:bodyPr/>
        <a:lstStyle/>
        <a:p>
          <a:endParaRPr lang="es-ES"/>
        </a:p>
      </dgm:t>
    </dgm:pt>
    <dgm:pt modelId="{C6DEB0FA-B260-40D4-92AA-6A322C544D48}">
      <dgm:prSet phldrT="[Texto]"/>
      <dgm:spPr/>
      <dgm:t>
        <a:bodyPr/>
        <a:lstStyle/>
        <a:p>
          <a:r>
            <a:rPr lang="es-ES" baseline="0" dirty="0"/>
            <a:t>Prescripción </a:t>
          </a:r>
          <a:r>
            <a:rPr lang="es-ES" baseline="0" dirty="0" smtClean="0"/>
            <a:t>según </a:t>
          </a:r>
          <a:r>
            <a:rPr lang="es-ES" baseline="0" dirty="0"/>
            <a:t>nivel</a:t>
          </a:r>
          <a:endParaRPr lang="es-ES" dirty="0"/>
        </a:p>
      </dgm:t>
    </dgm:pt>
    <dgm:pt modelId="{40768E05-6757-463B-8728-AAE818545EF4}" type="parTrans" cxnId="{3078BBB3-2C82-4865-B628-B259E24902C8}">
      <dgm:prSet/>
      <dgm:spPr/>
      <dgm:t>
        <a:bodyPr/>
        <a:lstStyle/>
        <a:p>
          <a:endParaRPr lang="es-ES"/>
        </a:p>
      </dgm:t>
    </dgm:pt>
    <dgm:pt modelId="{87351141-35EC-4F7C-8629-7BFA0B5F57C4}" type="sibTrans" cxnId="{3078BBB3-2C82-4865-B628-B259E24902C8}">
      <dgm:prSet/>
      <dgm:spPr/>
      <dgm:t>
        <a:bodyPr/>
        <a:lstStyle/>
        <a:p>
          <a:endParaRPr lang="es-ES"/>
        </a:p>
      </dgm:t>
    </dgm:pt>
    <dgm:pt modelId="{AA57937D-DA14-4BF8-B792-636AE8AF755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LLAMADA/ REUNION  DE CONTROL </a:t>
          </a:r>
        </a:p>
      </dgm:t>
    </dgm:pt>
    <dgm:pt modelId="{D5785600-177C-46BD-98BE-1C26870E5B9F}" type="parTrans" cxnId="{9FCFF98E-D576-40D9-8AD2-3BB22928B192}">
      <dgm:prSet/>
      <dgm:spPr/>
      <dgm:t>
        <a:bodyPr/>
        <a:lstStyle/>
        <a:p>
          <a:endParaRPr lang="es-ES"/>
        </a:p>
      </dgm:t>
    </dgm:pt>
    <dgm:pt modelId="{05C6CF14-EC93-4AA9-B328-FF240C098FFD}" type="sibTrans" cxnId="{9FCFF98E-D576-40D9-8AD2-3BB22928B192}">
      <dgm:prSet/>
      <dgm:spPr/>
      <dgm:t>
        <a:bodyPr/>
        <a:lstStyle/>
        <a:p>
          <a:endParaRPr lang="es-ES"/>
        </a:p>
      </dgm:t>
    </dgm:pt>
    <dgm:pt modelId="{82DBD197-1664-467E-8982-EE9F7132DC19}" type="pres">
      <dgm:prSet presAssocID="{3C39D355-9B36-46EE-AB09-658272F002E3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FEA40C9-628C-4383-B1DA-01D679DBBE92}" type="pres">
      <dgm:prSet presAssocID="{093B1051-60E8-4C94-88F2-9A7266D15C35}" presName="parComposite" presStyleCnt="0"/>
      <dgm:spPr/>
    </dgm:pt>
    <dgm:pt modelId="{B42CD896-79B0-4E1F-A510-9D86866C6555}" type="pres">
      <dgm:prSet presAssocID="{093B1051-60E8-4C94-88F2-9A7266D15C35}" presName="parBigCircle" presStyleLbl="node0" presStyleIdx="0" presStyleCnt="4"/>
      <dgm:spPr/>
    </dgm:pt>
    <dgm:pt modelId="{B86A91D3-B7D4-4ABA-8ACB-669DC4E19A23}" type="pres">
      <dgm:prSet presAssocID="{093B1051-60E8-4C94-88F2-9A7266D15C35}" presName="parTx" presStyleLbl="revTx" presStyleIdx="0" presStyleCnt="10"/>
      <dgm:spPr/>
      <dgm:t>
        <a:bodyPr/>
        <a:lstStyle/>
        <a:p>
          <a:endParaRPr lang="es-ES"/>
        </a:p>
      </dgm:t>
    </dgm:pt>
    <dgm:pt modelId="{2A2E6A42-5165-478D-8E92-C50AD8D9A19A}" type="pres">
      <dgm:prSet presAssocID="{093B1051-60E8-4C94-88F2-9A7266D15C35}" presName="bSpace" presStyleCnt="0"/>
      <dgm:spPr/>
    </dgm:pt>
    <dgm:pt modelId="{309B6B03-74F0-4137-9BBC-D5316683C7CB}" type="pres">
      <dgm:prSet presAssocID="{093B1051-60E8-4C94-88F2-9A7266D15C35}" presName="parBackupNorm" presStyleCnt="0"/>
      <dgm:spPr/>
    </dgm:pt>
    <dgm:pt modelId="{5B9A8A7D-2D51-470D-BCA3-D4CA48425B77}" type="pres">
      <dgm:prSet presAssocID="{F08B7DEF-6ECA-4844-9473-29A89262CE9A}" presName="parSpace" presStyleCnt="0"/>
      <dgm:spPr/>
    </dgm:pt>
    <dgm:pt modelId="{F68A94BF-6FD1-414E-97C9-2FCD6A67BA1C}" type="pres">
      <dgm:prSet presAssocID="{2719621C-55B8-46F6-BBB1-D2F05826EFDA}" presName="desBackupLeftNorm" presStyleCnt="0"/>
      <dgm:spPr/>
    </dgm:pt>
    <dgm:pt modelId="{36D755CD-7DEA-478F-93F2-62FC76679BD5}" type="pres">
      <dgm:prSet presAssocID="{2719621C-55B8-46F6-BBB1-D2F05826EFDA}" presName="desComposite" presStyleCnt="0"/>
      <dgm:spPr/>
    </dgm:pt>
    <dgm:pt modelId="{3D0932FA-874F-4544-A80D-A03CBFC67B8D}" type="pres">
      <dgm:prSet presAssocID="{2719621C-55B8-46F6-BBB1-D2F05826EFDA}" presName="desCircle" presStyleLbl="node1" presStyleIdx="0" presStyleCnt="3"/>
      <dgm:spPr/>
    </dgm:pt>
    <dgm:pt modelId="{B9968A9E-87AD-4247-AB20-6794A864E6B9}" type="pres">
      <dgm:prSet presAssocID="{2719621C-55B8-46F6-BBB1-D2F05826EFDA}" presName="chTx" presStyleLbl="revTx" presStyleIdx="1" presStyleCnt="10"/>
      <dgm:spPr/>
      <dgm:t>
        <a:bodyPr/>
        <a:lstStyle/>
        <a:p>
          <a:endParaRPr lang="es-ES"/>
        </a:p>
      </dgm:t>
    </dgm:pt>
    <dgm:pt modelId="{D7D47E4B-AED0-4A9F-BC53-6FAF690E74A5}" type="pres">
      <dgm:prSet presAssocID="{2719621C-55B8-46F6-BBB1-D2F05826EFDA}" presName="desTx" presStyleLbl="revTx" presStyleIdx="2" presStyleCnt="10">
        <dgm:presLayoutVars>
          <dgm:bulletEnabled val="1"/>
        </dgm:presLayoutVars>
      </dgm:prSet>
      <dgm:spPr/>
    </dgm:pt>
    <dgm:pt modelId="{E58393E8-1F04-4779-8C11-123FD2A6ACE2}" type="pres">
      <dgm:prSet presAssocID="{2719621C-55B8-46F6-BBB1-D2F05826EFDA}" presName="desBackupRightNorm" presStyleCnt="0"/>
      <dgm:spPr/>
    </dgm:pt>
    <dgm:pt modelId="{CAEA4432-3971-4FE5-8B36-B91AB2550FD2}" type="pres">
      <dgm:prSet presAssocID="{F70EDF2D-96FE-4ABD-B650-D390F8C5F0B2}" presName="desSpace" presStyleCnt="0"/>
      <dgm:spPr/>
    </dgm:pt>
    <dgm:pt modelId="{8AE8B856-2D2B-4F76-AC57-E441E3948056}" type="pres">
      <dgm:prSet presAssocID="{8AD2EF52-4138-4B9A-A8A1-9F3C0B865D11}" presName="desBackupLeftNorm" presStyleCnt="0"/>
      <dgm:spPr/>
    </dgm:pt>
    <dgm:pt modelId="{F97899AA-D8F4-48E6-BEDA-9D6CD7DDFE29}" type="pres">
      <dgm:prSet presAssocID="{8AD2EF52-4138-4B9A-A8A1-9F3C0B865D11}" presName="desComposite" presStyleCnt="0"/>
      <dgm:spPr/>
    </dgm:pt>
    <dgm:pt modelId="{1C48D6F1-6D6B-41A6-B97D-CB293C21CBB0}" type="pres">
      <dgm:prSet presAssocID="{8AD2EF52-4138-4B9A-A8A1-9F3C0B865D11}" presName="desCircle" presStyleLbl="node1" presStyleIdx="1" presStyleCnt="3"/>
      <dgm:spPr/>
    </dgm:pt>
    <dgm:pt modelId="{0C7E2632-4EEF-429A-ADDA-842B49BF188A}" type="pres">
      <dgm:prSet presAssocID="{8AD2EF52-4138-4B9A-A8A1-9F3C0B865D11}" presName="chTx" presStyleLbl="revTx" presStyleIdx="3" presStyleCnt="10"/>
      <dgm:spPr/>
      <dgm:t>
        <a:bodyPr/>
        <a:lstStyle/>
        <a:p>
          <a:endParaRPr lang="es-ES"/>
        </a:p>
      </dgm:t>
    </dgm:pt>
    <dgm:pt modelId="{72E38ED5-C9E2-461A-8E5C-073E4AD1E0D3}" type="pres">
      <dgm:prSet presAssocID="{8AD2EF52-4138-4B9A-A8A1-9F3C0B865D11}" presName="desTx" presStyleLbl="revTx" presStyleIdx="4" presStyleCnt="10">
        <dgm:presLayoutVars>
          <dgm:bulletEnabled val="1"/>
        </dgm:presLayoutVars>
      </dgm:prSet>
      <dgm:spPr/>
    </dgm:pt>
    <dgm:pt modelId="{FCD4AB5D-FAF8-4F1C-BF67-EA98FDAEED40}" type="pres">
      <dgm:prSet presAssocID="{8AD2EF52-4138-4B9A-A8A1-9F3C0B865D11}" presName="desBackupRightNorm" presStyleCnt="0"/>
      <dgm:spPr/>
    </dgm:pt>
    <dgm:pt modelId="{DE14DED9-46AC-4CB2-BE19-90798602B7A6}" type="pres">
      <dgm:prSet presAssocID="{11E7B1F1-ED76-47B6-AEB8-05240798A2E6}" presName="desSpace" presStyleCnt="0"/>
      <dgm:spPr/>
    </dgm:pt>
    <dgm:pt modelId="{BA6F37B8-CE40-40C1-87EA-FAFCB10293D7}" type="pres">
      <dgm:prSet presAssocID="{25F3FF6C-1220-4BC6-89FC-27B390CC0D51}" presName="parComposite" presStyleCnt="0"/>
      <dgm:spPr/>
    </dgm:pt>
    <dgm:pt modelId="{35A91464-A996-4986-840D-97FB556F4D32}" type="pres">
      <dgm:prSet presAssocID="{25F3FF6C-1220-4BC6-89FC-27B390CC0D51}" presName="parBigCircle" presStyleLbl="node0" presStyleIdx="1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 tooltip="EJEMPLO RECETA"/>
          </dgm14:cNvPr>
        </a:ext>
      </dgm:extLst>
    </dgm:pt>
    <dgm:pt modelId="{E6FC5287-1511-4899-AD13-07263191101C}" type="pres">
      <dgm:prSet presAssocID="{25F3FF6C-1220-4BC6-89FC-27B390CC0D51}" presName="parTx" presStyleLbl="revTx" presStyleIdx="5" presStyleCnt="10"/>
      <dgm:spPr/>
      <dgm:t>
        <a:bodyPr/>
        <a:lstStyle/>
        <a:p>
          <a:endParaRPr lang="es-ES"/>
        </a:p>
      </dgm:t>
    </dgm:pt>
    <dgm:pt modelId="{D6B0FF32-7D2B-4D59-93AE-D7470D55446F}" type="pres">
      <dgm:prSet presAssocID="{25F3FF6C-1220-4BC6-89FC-27B390CC0D51}" presName="bSpace" presStyleCnt="0"/>
      <dgm:spPr/>
    </dgm:pt>
    <dgm:pt modelId="{1F39E793-A41E-424C-9154-52991BABE9A4}" type="pres">
      <dgm:prSet presAssocID="{25F3FF6C-1220-4BC6-89FC-27B390CC0D51}" presName="parBackupNorm" presStyleCnt="0"/>
      <dgm:spPr/>
    </dgm:pt>
    <dgm:pt modelId="{488EC8C9-D6D9-47A0-923D-20EEE45489D1}" type="pres">
      <dgm:prSet presAssocID="{32322E08-AD51-46D5-8F0D-0D99C43936BC}" presName="parSpace" presStyleCnt="0"/>
      <dgm:spPr/>
    </dgm:pt>
    <dgm:pt modelId="{395BAE21-96C2-4286-BD6B-7BF5BAD24FA8}" type="pres">
      <dgm:prSet presAssocID="{33BD7E94-6725-4672-8E48-C187BE84C35D}" presName="parComposite" presStyleCnt="0"/>
      <dgm:spPr/>
    </dgm:pt>
    <dgm:pt modelId="{70F8EAA6-F73C-4CB2-A08C-89983DEC21E4}" type="pres">
      <dgm:prSet presAssocID="{33BD7E94-6725-4672-8E48-C187BE84C35D}" presName="parBigCircle" presStyleLbl="node0" presStyleIdx="2" presStyleCnt="4" custLinFactNeighborX="13862" custLinFactNeighborY="6965"/>
      <dgm:spPr/>
    </dgm:pt>
    <dgm:pt modelId="{DDC844E3-7A53-4439-8F87-106E4B171C0A}" type="pres">
      <dgm:prSet presAssocID="{33BD7E94-6725-4672-8E48-C187BE84C35D}" presName="parTx" presStyleLbl="revTx" presStyleIdx="6" presStyleCnt="10" custLinFactNeighborX="7279" custLinFactNeighborY="-3402"/>
      <dgm:spPr/>
      <dgm:t>
        <a:bodyPr/>
        <a:lstStyle/>
        <a:p>
          <a:endParaRPr lang="es-ES"/>
        </a:p>
      </dgm:t>
    </dgm:pt>
    <dgm:pt modelId="{05E05634-B22F-4D4E-8E2F-1FCA558AD435}" type="pres">
      <dgm:prSet presAssocID="{33BD7E94-6725-4672-8E48-C187BE84C35D}" presName="bSpace" presStyleCnt="0"/>
      <dgm:spPr/>
    </dgm:pt>
    <dgm:pt modelId="{37818476-6399-4407-B4B4-308B32DE8DFF}" type="pres">
      <dgm:prSet presAssocID="{33BD7E94-6725-4672-8E48-C187BE84C35D}" presName="parBackupNorm" presStyleCnt="0"/>
      <dgm:spPr/>
    </dgm:pt>
    <dgm:pt modelId="{999DCC79-EF99-4008-BB7B-854101D88BD1}" type="pres">
      <dgm:prSet presAssocID="{D9A6C022-507F-4D48-AF8F-69CA016807FC}" presName="parSpace" presStyleCnt="0"/>
      <dgm:spPr/>
    </dgm:pt>
    <dgm:pt modelId="{B6511159-DE02-4970-816D-97512651FD79}" type="pres">
      <dgm:prSet presAssocID="{AA57937D-DA14-4BF8-B792-636AE8AF7556}" presName="parComposite" presStyleCnt="0"/>
      <dgm:spPr/>
    </dgm:pt>
    <dgm:pt modelId="{53BD6E92-79FB-4C59-8ECC-C2A45C901421}" type="pres">
      <dgm:prSet presAssocID="{AA57937D-DA14-4BF8-B792-636AE8AF7556}" presName="parBigCircle" presStyleLbl="node0" presStyleIdx="3" presStyleCnt="4" custLinFactNeighborX="80831" custLinFactNeighborY="6192"/>
      <dgm:spPr/>
    </dgm:pt>
    <dgm:pt modelId="{71EA58C5-44D2-40C5-BAF2-DFFEE41D548C}" type="pres">
      <dgm:prSet presAssocID="{AA57937D-DA14-4BF8-B792-636AE8AF7556}" presName="parTx" presStyleLbl="revTx" presStyleIdx="7" presStyleCnt="10" custLinFactNeighborX="68626" custLinFactNeighborY="-1166"/>
      <dgm:spPr/>
      <dgm:t>
        <a:bodyPr/>
        <a:lstStyle/>
        <a:p>
          <a:endParaRPr lang="es-ES"/>
        </a:p>
      </dgm:t>
    </dgm:pt>
    <dgm:pt modelId="{30DB3032-7B47-424C-A597-A404E14E23BE}" type="pres">
      <dgm:prSet presAssocID="{AA57937D-DA14-4BF8-B792-636AE8AF7556}" presName="bSpace" presStyleCnt="0"/>
      <dgm:spPr/>
    </dgm:pt>
    <dgm:pt modelId="{BA790ED4-B38E-4772-B255-E0DD149444A1}" type="pres">
      <dgm:prSet presAssocID="{AA57937D-DA14-4BF8-B792-636AE8AF7556}" presName="parBackupNorm" presStyleCnt="0"/>
      <dgm:spPr/>
    </dgm:pt>
    <dgm:pt modelId="{60B626D3-6814-4CF6-918C-A60EE04F5A7F}" type="pres">
      <dgm:prSet presAssocID="{05C6CF14-EC93-4AA9-B328-FF240C098FFD}" presName="parSpace" presStyleCnt="0"/>
      <dgm:spPr/>
    </dgm:pt>
    <dgm:pt modelId="{3B62C8FC-59B8-43F7-A873-E04B9AF20AA0}" type="pres">
      <dgm:prSet presAssocID="{C6DEB0FA-B260-40D4-92AA-6A322C544D48}" presName="desBackupLeftNorm" presStyleCnt="0"/>
      <dgm:spPr/>
    </dgm:pt>
    <dgm:pt modelId="{20006388-3629-489F-9DDE-8F50584FA52B}" type="pres">
      <dgm:prSet presAssocID="{C6DEB0FA-B260-40D4-92AA-6A322C544D48}" presName="desComposite" presStyleCnt="0"/>
      <dgm:spPr/>
    </dgm:pt>
    <dgm:pt modelId="{5908FD29-5DCA-452B-9290-833226D99FB4}" type="pres">
      <dgm:prSet presAssocID="{C6DEB0FA-B260-40D4-92AA-6A322C544D48}" presName="desCircle" presStyleLbl="node1" presStyleIdx="2" presStyleCnt="3" custLinFactX="-54599" custLinFactNeighborX="-100000" custLinFactNeighborY="13726"/>
      <dgm:spPr/>
    </dgm:pt>
    <dgm:pt modelId="{B325EBAF-CE4E-48CB-BE76-5B8698B6FE67}" type="pres">
      <dgm:prSet presAssocID="{C6DEB0FA-B260-40D4-92AA-6A322C544D48}" presName="chTx" presStyleLbl="revTx" presStyleIdx="8" presStyleCnt="10" custScaleX="80730" custLinFactNeighborX="-84198" custLinFactNeighborY="22478"/>
      <dgm:spPr/>
      <dgm:t>
        <a:bodyPr/>
        <a:lstStyle/>
        <a:p>
          <a:endParaRPr lang="es-ES"/>
        </a:p>
      </dgm:t>
    </dgm:pt>
    <dgm:pt modelId="{E1112BE1-D5C5-45ED-9082-138A9594382C}" type="pres">
      <dgm:prSet presAssocID="{C6DEB0FA-B260-40D4-92AA-6A322C544D48}" presName="desTx" presStyleLbl="revTx" presStyleIdx="9" presStyleCnt="10">
        <dgm:presLayoutVars>
          <dgm:bulletEnabled val="1"/>
        </dgm:presLayoutVars>
      </dgm:prSet>
      <dgm:spPr/>
    </dgm:pt>
    <dgm:pt modelId="{AC6BD359-4938-4420-BD4B-3927709E09BB}" type="pres">
      <dgm:prSet presAssocID="{C6DEB0FA-B260-40D4-92AA-6A322C544D48}" presName="desBackupRightNorm" presStyleCnt="0"/>
      <dgm:spPr/>
    </dgm:pt>
    <dgm:pt modelId="{D8D50882-BBCA-42BF-842F-5B3AA4EEA574}" type="pres">
      <dgm:prSet presAssocID="{87351141-35EC-4F7C-8629-7BFA0B5F57C4}" presName="desSpace" presStyleCnt="0"/>
      <dgm:spPr/>
    </dgm:pt>
  </dgm:ptLst>
  <dgm:cxnLst>
    <dgm:cxn modelId="{51C8B85E-853F-46DE-8251-26A77F81119F}" srcId="{3C39D355-9B36-46EE-AB09-658272F002E3}" destId="{093B1051-60E8-4C94-88F2-9A7266D15C35}" srcOrd="0" destOrd="0" parTransId="{3FA54BA9-AE65-4870-970D-DE53AB787FD9}" sibTransId="{F08B7DEF-6ECA-4844-9473-29A89262CE9A}"/>
    <dgm:cxn modelId="{3078BBB3-2C82-4865-B628-B259E24902C8}" srcId="{AA57937D-DA14-4BF8-B792-636AE8AF7556}" destId="{C6DEB0FA-B260-40D4-92AA-6A322C544D48}" srcOrd="0" destOrd="0" parTransId="{40768E05-6757-463B-8728-AAE818545EF4}" sibTransId="{87351141-35EC-4F7C-8629-7BFA0B5F57C4}"/>
    <dgm:cxn modelId="{10D74C1D-0614-4C33-B600-C5AD0770EA61}" type="presOf" srcId="{093B1051-60E8-4C94-88F2-9A7266D15C35}" destId="{B86A91D3-B7D4-4ABA-8ACB-669DC4E19A23}" srcOrd="0" destOrd="0" presId="urn:microsoft.com/office/officeart/2008/layout/CircleAccentTimeline"/>
    <dgm:cxn modelId="{040F687C-2BBB-4A18-B2C4-32F8D9C83ACA}" type="presOf" srcId="{2719621C-55B8-46F6-BBB1-D2F05826EFDA}" destId="{B9968A9E-87AD-4247-AB20-6794A864E6B9}" srcOrd="0" destOrd="0" presId="urn:microsoft.com/office/officeart/2008/layout/CircleAccentTimeline"/>
    <dgm:cxn modelId="{9FCFF98E-D576-40D9-8AD2-3BB22928B192}" srcId="{3C39D355-9B36-46EE-AB09-658272F002E3}" destId="{AA57937D-DA14-4BF8-B792-636AE8AF7556}" srcOrd="3" destOrd="0" parTransId="{D5785600-177C-46BD-98BE-1C26870E5B9F}" sibTransId="{05C6CF14-EC93-4AA9-B328-FF240C098FFD}"/>
    <dgm:cxn modelId="{934E391D-0556-4D42-8AF2-8A7DFB17D62E}" type="presOf" srcId="{33BD7E94-6725-4672-8E48-C187BE84C35D}" destId="{DDC844E3-7A53-4439-8F87-106E4B171C0A}" srcOrd="0" destOrd="0" presId="urn:microsoft.com/office/officeart/2008/layout/CircleAccentTimeline"/>
    <dgm:cxn modelId="{28E74394-C46A-4431-97DE-6EC74955FB16}" srcId="{3C39D355-9B36-46EE-AB09-658272F002E3}" destId="{33BD7E94-6725-4672-8E48-C187BE84C35D}" srcOrd="2" destOrd="0" parTransId="{05950993-1EAE-42CE-B0C5-4F9E47BDC562}" sibTransId="{D9A6C022-507F-4D48-AF8F-69CA016807FC}"/>
    <dgm:cxn modelId="{71C83AD3-7299-483F-8A8F-E6DC6BA62518}" srcId="{3C39D355-9B36-46EE-AB09-658272F002E3}" destId="{25F3FF6C-1220-4BC6-89FC-27B390CC0D51}" srcOrd="1" destOrd="0" parTransId="{3AC2EBD7-35DC-4B4A-9FB3-F9FA8BBD9C24}" sibTransId="{32322E08-AD51-46D5-8F0D-0D99C43936BC}"/>
    <dgm:cxn modelId="{7E140566-716F-4D55-A1F0-6D6F5768DAA1}" srcId="{093B1051-60E8-4C94-88F2-9A7266D15C35}" destId="{8AD2EF52-4138-4B9A-A8A1-9F3C0B865D11}" srcOrd="1" destOrd="0" parTransId="{194C5D90-5B02-4BDE-B80A-9EA843C66538}" sibTransId="{11E7B1F1-ED76-47B6-AEB8-05240798A2E6}"/>
    <dgm:cxn modelId="{2CD8F437-6EF6-4FA0-B712-AEB08E71812A}" srcId="{093B1051-60E8-4C94-88F2-9A7266D15C35}" destId="{2719621C-55B8-46F6-BBB1-D2F05826EFDA}" srcOrd="0" destOrd="0" parTransId="{8FB5254A-CF81-45E9-B49D-E016B389F055}" sibTransId="{F70EDF2D-96FE-4ABD-B650-D390F8C5F0B2}"/>
    <dgm:cxn modelId="{DFD353EE-1AA3-4408-8621-00B99BD76CC4}" type="presOf" srcId="{C6DEB0FA-B260-40D4-92AA-6A322C544D48}" destId="{B325EBAF-CE4E-48CB-BE76-5B8698B6FE67}" srcOrd="0" destOrd="0" presId="urn:microsoft.com/office/officeart/2008/layout/CircleAccentTimeline"/>
    <dgm:cxn modelId="{3D12F2A5-59C0-4A6A-996C-86D3FD379CA9}" type="presOf" srcId="{AA57937D-DA14-4BF8-B792-636AE8AF7556}" destId="{71EA58C5-44D2-40C5-BAF2-DFFEE41D548C}" srcOrd="0" destOrd="0" presId="urn:microsoft.com/office/officeart/2008/layout/CircleAccentTimeline"/>
    <dgm:cxn modelId="{F3A9E08B-2934-4330-AE7F-F059A2B9B88D}" type="presOf" srcId="{25F3FF6C-1220-4BC6-89FC-27B390CC0D51}" destId="{E6FC5287-1511-4899-AD13-07263191101C}" srcOrd="0" destOrd="0" presId="urn:microsoft.com/office/officeart/2008/layout/CircleAccentTimeline"/>
    <dgm:cxn modelId="{98BFDB6C-3476-4BF4-948B-8507E579B6EF}" type="presOf" srcId="{3C39D355-9B36-46EE-AB09-658272F002E3}" destId="{82DBD197-1664-467E-8982-EE9F7132DC19}" srcOrd="0" destOrd="0" presId="urn:microsoft.com/office/officeart/2008/layout/CircleAccentTimeline"/>
    <dgm:cxn modelId="{E83D8B47-60CD-4191-9463-124D76C438A8}" type="presOf" srcId="{8AD2EF52-4138-4B9A-A8A1-9F3C0B865D11}" destId="{0C7E2632-4EEF-429A-ADDA-842B49BF188A}" srcOrd="0" destOrd="0" presId="urn:microsoft.com/office/officeart/2008/layout/CircleAccentTimeline"/>
    <dgm:cxn modelId="{95902C00-E3AE-4E47-816D-E62A077F52F1}" type="presParOf" srcId="{82DBD197-1664-467E-8982-EE9F7132DC19}" destId="{3FEA40C9-628C-4383-B1DA-01D679DBBE92}" srcOrd="0" destOrd="0" presId="urn:microsoft.com/office/officeart/2008/layout/CircleAccentTimeline"/>
    <dgm:cxn modelId="{28B8A17B-74A8-4CB4-AA89-B6FBBD4C4BBC}" type="presParOf" srcId="{3FEA40C9-628C-4383-B1DA-01D679DBBE92}" destId="{B42CD896-79B0-4E1F-A510-9D86866C6555}" srcOrd="0" destOrd="0" presId="urn:microsoft.com/office/officeart/2008/layout/CircleAccentTimeline"/>
    <dgm:cxn modelId="{E613ED4E-A3D3-42C0-BEB3-7013175E1C69}" type="presParOf" srcId="{3FEA40C9-628C-4383-B1DA-01D679DBBE92}" destId="{B86A91D3-B7D4-4ABA-8ACB-669DC4E19A23}" srcOrd="1" destOrd="0" presId="urn:microsoft.com/office/officeart/2008/layout/CircleAccentTimeline"/>
    <dgm:cxn modelId="{49CD4202-2DFF-4702-AB3E-9AA8898E908A}" type="presParOf" srcId="{3FEA40C9-628C-4383-B1DA-01D679DBBE92}" destId="{2A2E6A42-5165-478D-8E92-C50AD8D9A19A}" srcOrd="2" destOrd="0" presId="urn:microsoft.com/office/officeart/2008/layout/CircleAccentTimeline"/>
    <dgm:cxn modelId="{85BE651F-E361-46EB-817F-E600B9E047B2}" type="presParOf" srcId="{82DBD197-1664-467E-8982-EE9F7132DC19}" destId="{309B6B03-74F0-4137-9BBC-D5316683C7CB}" srcOrd="1" destOrd="0" presId="urn:microsoft.com/office/officeart/2008/layout/CircleAccentTimeline"/>
    <dgm:cxn modelId="{449F22F9-AEEB-4FB0-9EF2-429253EA5AA1}" type="presParOf" srcId="{82DBD197-1664-467E-8982-EE9F7132DC19}" destId="{5B9A8A7D-2D51-470D-BCA3-D4CA48425B77}" srcOrd="2" destOrd="0" presId="urn:microsoft.com/office/officeart/2008/layout/CircleAccentTimeline"/>
    <dgm:cxn modelId="{203B0ABE-AE0F-4AF6-A48C-84FA7396549F}" type="presParOf" srcId="{82DBD197-1664-467E-8982-EE9F7132DC19}" destId="{F68A94BF-6FD1-414E-97C9-2FCD6A67BA1C}" srcOrd="3" destOrd="0" presId="urn:microsoft.com/office/officeart/2008/layout/CircleAccentTimeline"/>
    <dgm:cxn modelId="{C7C87A89-F70B-4F12-A0EC-5D86D301382A}" type="presParOf" srcId="{82DBD197-1664-467E-8982-EE9F7132DC19}" destId="{36D755CD-7DEA-478F-93F2-62FC76679BD5}" srcOrd="4" destOrd="0" presId="urn:microsoft.com/office/officeart/2008/layout/CircleAccentTimeline"/>
    <dgm:cxn modelId="{DF8E2C60-8D35-4112-B2E9-33DEBB47D459}" type="presParOf" srcId="{36D755CD-7DEA-478F-93F2-62FC76679BD5}" destId="{3D0932FA-874F-4544-A80D-A03CBFC67B8D}" srcOrd="0" destOrd="0" presId="urn:microsoft.com/office/officeart/2008/layout/CircleAccentTimeline"/>
    <dgm:cxn modelId="{FE282EA7-A616-45C5-9C71-25A8B37555BA}" type="presParOf" srcId="{36D755CD-7DEA-478F-93F2-62FC76679BD5}" destId="{B9968A9E-87AD-4247-AB20-6794A864E6B9}" srcOrd="1" destOrd="0" presId="urn:microsoft.com/office/officeart/2008/layout/CircleAccentTimeline"/>
    <dgm:cxn modelId="{58AC00DA-DCFA-4A2F-88CF-B22B0051C190}" type="presParOf" srcId="{36D755CD-7DEA-478F-93F2-62FC76679BD5}" destId="{D7D47E4B-AED0-4A9F-BC53-6FAF690E74A5}" srcOrd="2" destOrd="0" presId="urn:microsoft.com/office/officeart/2008/layout/CircleAccentTimeline"/>
    <dgm:cxn modelId="{B73EAE2A-E136-4AAB-A304-88EE5B31C7D8}" type="presParOf" srcId="{82DBD197-1664-467E-8982-EE9F7132DC19}" destId="{E58393E8-1F04-4779-8C11-123FD2A6ACE2}" srcOrd="5" destOrd="0" presId="urn:microsoft.com/office/officeart/2008/layout/CircleAccentTimeline"/>
    <dgm:cxn modelId="{98BEBE94-0BE9-4BC6-9483-A26C576E4E76}" type="presParOf" srcId="{82DBD197-1664-467E-8982-EE9F7132DC19}" destId="{CAEA4432-3971-4FE5-8B36-B91AB2550FD2}" srcOrd="6" destOrd="0" presId="urn:microsoft.com/office/officeart/2008/layout/CircleAccentTimeline"/>
    <dgm:cxn modelId="{16E07228-2B2A-4C50-8008-A34487A72F6D}" type="presParOf" srcId="{82DBD197-1664-467E-8982-EE9F7132DC19}" destId="{8AE8B856-2D2B-4F76-AC57-E441E3948056}" srcOrd="7" destOrd="0" presId="urn:microsoft.com/office/officeart/2008/layout/CircleAccentTimeline"/>
    <dgm:cxn modelId="{350AD082-DE69-4244-BBC7-419E7C1ACA24}" type="presParOf" srcId="{82DBD197-1664-467E-8982-EE9F7132DC19}" destId="{F97899AA-D8F4-48E6-BEDA-9D6CD7DDFE29}" srcOrd="8" destOrd="0" presId="urn:microsoft.com/office/officeart/2008/layout/CircleAccentTimeline"/>
    <dgm:cxn modelId="{3FF2F103-4C82-4B3E-B809-004F5D356266}" type="presParOf" srcId="{F97899AA-D8F4-48E6-BEDA-9D6CD7DDFE29}" destId="{1C48D6F1-6D6B-41A6-B97D-CB293C21CBB0}" srcOrd="0" destOrd="0" presId="urn:microsoft.com/office/officeart/2008/layout/CircleAccentTimeline"/>
    <dgm:cxn modelId="{CBCE9648-2FC7-4E79-A61A-BF0D6201359F}" type="presParOf" srcId="{F97899AA-D8F4-48E6-BEDA-9D6CD7DDFE29}" destId="{0C7E2632-4EEF-429A-ADDA-842B49BF188A}" srcOrd="1" destOrd="0" presId="urn:microsoft.com/office/officeart/2008/layout/CircleAccentTimeline"/>
    <dgm:cxn modelId="{43E1BC99-6CBC-4E1E-A107-C4F0DC662F45}" type="presParOf" srcId="{F97899AA-D8F4-48E6-BEDA-9D6CD7DDFE29}" destId="{72E38ED5-C9E2-461A-8E5C-073E4AD1E0D3}" srcOrd="2" destOrd="0" presId="urn:microsoft.com/office/officeart/2008/layout/CircleAccentTimeline"/>
    <dgm:cxn modelId="{E6C3F2BF-A0FC-4D85-B570-433269E0D3D2}" type="presParOf" srcId="{82DBD197-1664-467E-8982-EE9F7132DC19}" destId="{FCD4AB5D-FAF8-4F1C-BF67-EA98FDAEED40}" srcOrd="9" destOrd="0" presId="urn:microsoft.com/office/officeart/2008/layout/CircleAccentTimeline"/>
    <dgm:cxn modelId="{1182F0C9-57F5-40CF-9575-4F96330B730E}" type="presParOf" srcId="{82DBD197-1664-467E-8982-EE9F7132DC19}" destId="{DE14DED9-46AC-4CB2-BE19-90798602B7A6}" srcOrd="10" destOrd="0" presId="urn:microsoft.com/office/officeart/2008/layout/CircleAccentTimeline"/>
    <dgm:cxn modelId="{48606E11-2739-43EB-9526-51F03398A60C}" type="presParOf" srcId="{82DBD197-1664-467E-8982-EE9F7132DC19}" destId="{BA6F37B8-CE40-40C1-87EA-FAFCB10293D7}" srcOrd="11" destOrd="0" presId="urn:microsoft.com/office/officeart/2008/layout/CircleAccentTimeline"/>
    <dgm:cxn modelId="{29FB6919-A4CF-4D6E-93CB-7C071BFC5042}" type="presParOf" srcId="{BA6F37B8-CE40-40C1-87EA-FAFCB10293D7}" destId="{35A91464-A996-4986-840D-97FB556F4D32}" srcOrd="0" destOrd="0" presId="urn:microsoft.com/office/officeart/2008/layout/CircleAccentTimeline"/>
    <dgm:cxn modelId="{8F6395A8-1975-48CE-A802-952FC0525D8B}" type="presParOf" srcId="{BA6F37B8-CE40-40C1-87EA-FAFCB10293D7}" destId="{E6FC5287-1511-4899-AD13-07263191101C}" srcOrd="1" destOrd="0" presId="urn:microsoft.com/office/officeart/2008/layout/CircleAccentTimeline"/>
    <dgm:cxn modelId="{5677F5B4-D5C8-4534-B3DC-8800D0ACC175}" type="presParOf" srcId="{BA6F37B8-CE40-40C1-87EA-FAFCB10293D7}" destId="{D6B0FF32-7D2B-4D59-93AE-D7470D55446F}" srcOrd="2" destOrd="0" presId="urn:microsoft.com/office/officeart/2008/layout/CircleAccentTimeline"/>
    <dgm:cxn modelId="{6C5F9901-2836-467F-81F4-542BD1735655}" type="presParOf" srcId="{82DBD197-1664-467E-8982-EE9F7132DC19}" destId="{1F39E793-A41E-424C-9154-52991BABE9A4}" srcOrd="12" destOrd="0" presId="urn:microsoft.com/office/officeart/2008/layout/CircleAccentTimeline"/>
    <dgm:cxn modelId="{FED27FD9-9743-4F5F-9C64-3F66137A71A1}" type="presParOf" srcId="{82DBD197-1664-467E-8982-EE9F7132DC19}" destId="{488EC8C9-D6D9-47A0-923D-20EEE45489D1}" srcOrd="13" destOrd="0" presId="urn:microsoft.com/office/officeart/2008/layout/CircleAccentTimeline"/>
    <dgm:cxn modelId="{D089184E-8852-4432-9EE3-004237E62C48}" type="presParOf" srcId="{82DBD197-1664-467E-8982-EE9F7132DC19}" destId="{395BAE21-96C2-4286-BD6B-7BF5BAD24FA8}" srcOrd="14" destOrd="0" presId="urn:microsoft.com/office/officeart/2008/layout/CircleAccentTimeline"/>
    <dgm:cxn modelId="{A5327A53-1E9E-4D5D-AF78-34C03DE761B3}" type="presParOf" srcId="{395BAE21-96C2-4286-BD6B-7BF5BAD24FA8}" destId="{70F8EAA6-F73C-4CB2-A08C-89983DEC21E4}" srcOrd="0" destOrd="0" presId="urn:microsoft.com/office/officeart/2008/layout/CircleAccentTimeline"/>
    <dgm:cxn modelId="{01D720BC-5613-4C9A-8E71-14DCBBF94827}" type="presParOf" srcId="{395BAE21-96C2-4286-BD6B-7BF5BAD24FA8}" destId="{DDC844E3-7A53-4439-8F87-106E4B171C0A}" srcOrd="1" destOrd="0" presId="urn:microsoft.com/office/officeart/2008/layout/CircleAccentTimeline"/>
    <dgm:cxn modelId="{937073F7-4081-42C9-8FBF-2C8F135E841A}" type="presParOf" srcId="{395BAE21-96C2-4286-BD6B-7BF5BAD24FA8}" destId="{05E05634-B22F-4D4E-8E2F-1FCA558AD435}" srcOrd="2" destOrd="0" presId="urn:microsoft.com/office/officeart/2008/layout/CircleAccentTimeline"/>
    <dgm:cxn modelId="{571D52F7-9B1B-4DF8-9434-74A5914E4BA0}" type="presParOf" srcId="{82DBD197-1664-467E-8982-EE9F7132DC19}" destId="{37818476-6399-4407-B4B4-308B32DE8DFF}" srcOrd="15" destOrd="0" presId="urn:microsoft.com/office/officeart/2008/layout/CircleAccentTimeline"/>
    <dgm:cxn modelId="{4469799E-59D3-4A5B-B77A-3809450B29D2}" type="presParOf" srcId="{82DBD197-1664-467E-8982-EE9F7132DC19}" destId="{999DCC79-EF99-4008-BB7B-854101D88BD1}" srcOrd="16" destOrd="0" presId="urn:microsoft.com/office/officeart/2008/layout/CircleAccentTimeline"/>
    <dgm:cxn modelId="{2CCDD431-05AB-4C55-88FD-11A7C4D3B622}" type="presParOf" srcId="{82DBD197-1664-467E-8982-EE9F7132DC19}" destId="{B6511159-DE02-4970-816D-97512651FD79}" srcOrd="17" destOrd="0" presId="urn:microsoft.com/office/officeart/2008/layout/CircleAccentTimeline"/>
    <dgm:cxn modelId="{AD151B5B-C9E0-464D-9E1A-D95090597C76}" type="presParOf" srcId="{B6511159-DE02-4970-816D-97512651FD79}" destId="{53BD6E92-79FB-4C59-8ECC-C2A45C901421}" srcOrd="0" destOrd="0" presId="urn:microsoft.com/office/officeart/2008/layout/CircleAccentTimeline"/>
    <dgm:cxn modelId="{91E7DDA6-3D50-4D09-BFFF-C17FB0D2221F}" type="presParOf" srcId="{B6511159-DE02-4970-816D-97512651FD79}" destId="{71EA58C5-44D2-40C5-BAF2-DFFEE41D548C}" srcOrd="1" destOrd="0" presId="urn:microsoft.com/office/officeart/2008/layout/CircleAccentTimeline"/>
    <dgm:cxn modelId="{568F53C0-6925-43D7-8153-B530C32339BC}" type="presParOf" srcId="{B6511159-DE02-4970-816D-97512651FD79}" destId="{30DB3032-7B47-424C-A597-A404E14E23BE}" srcOrd="2" destOrd="0" presId="urn:microsoft.com/office/officeart/2008/layout/CircleAccentTimeline"/>
    <dgm:cxn modelId="{2AF7499D-9854-48D4-BF1C-4B205B6E439F}" type="presParOf" srcId="{82DBD197-1664-467E-8982-EE9F7132DC19}" destId="{BA790ED4-B38E-4772-B255-E0DD149444A1}" srcOrd="18" destOrd="0" presId="urn:microsoft.com/office/officeart/2008/layout/CircleAccentTimeline"/>
    <dgm:cxn modelId="{55646798-B9AC-4A47-BCEB-79E1FE100AEB}" type="presParOf" srcId="{82DBD197-1664-467E-8982-EE9F7132DC19}" destId="{60B626D3-6814-4CF6-918C-A60EE04F5A7F}" srcOrd="19" destOrd="0" presId="urn:microsoft.com/office/officeart/2008/layout/CircleAccentTimeline"/>
    <dgm:cxn modelId="{54E136B0-AA1A-4B99-9C73-D1D34BDD922F}" type="presParOf" srcId="{82DBD197-1664-467E-8982-EE9F7132DC19}" destId="{3B62C8FC-59B8-43F7-A873-E04B9AF20AA0}" srcOrd="20" destOrd="0" presId="urn:microsoft.com/office/officeart/2008/layout/CircleAccentTimeline"/>
    <dgm:cxn modelId="{86762EE5-FC67-493F-8F03-50B2728D38EE}" type="presParOf" srcId="{82DBD197-1664-467E-8982-EE9F7132DC19}" destId="{20006388-3629-489F-9DDE-8F50584FA52B}" srcOrd="21" destOrd="0" presId="urn:microsoft.com/office/officeart/2008/layout/CircleAccentTimeline"/>
    <dgm:cxn modelId="{6D914EA4-3726-404D-90E4-ADFE0366D696}" type="presParOf" srcId="{20006388-3629-489F-9DDE-8F50584FA52B}" destId="{5908FD29-5DCA-452B-9290-833226D99FB4}" srcOrd="0" destOrd="0" presId="urn:microsoft.com/office/officeart/2008/layout/CircleAccentTimeline"/>
    <dgm:cxn modelId="{68839EFB-C6C4-4C6C-9730-C365A33BE972}" type="presParOf" srcId="{20006388-3629-489F-9DDE-8F50584FA52B}" destId="{B325EBAF-CE4E-48CB-BE76-5B8698B6FE67}" srcOrd="1" destOrd="0" presId="urn:microsoft.com/office/officeart/2008/layout/CircleAccentTimeline"/>
    <dgm:cxn modelId="{EF243E42-63BD-413F-91BB-D355FB3B9F5D}" type="presParOf" srcId="{20006388-3629-489F-9DDE-8F50584FA52B}" destId="{E1112BE1-D5C5-45ED-9082-138A9594382C}" srcOrd="2" destOrd="0" presId="urn:microsoft.com/office/officeart/2008/layout/CircleAccentTimeline"/>
    <dgm:cxn modelId="{26B15EF6-14E6-428B-B822-975BA7D64AA2}" type="presParOf" srcId="{82DBD197-1664-467E-8982-EE9F7132DC19}" destId="{AC6BD359-4938-4420-BD4B-3927709E09BB}" srcOrd="22" destOrd="0" presId="urn:microsoft.com/office/officeart/2008/layout/CircleAccentTimeline"/>
    <dgm:cxn modelId="{B041F108-DC54-45DB-B60D-228A1A090067}" type="presParOf" srcId="{82DBD197-1664-467E-8982-EE9F7132DC19}" destId="{D8D50882-BBCA-42BF-842F-5B3AA4EEA574}" srcOrd="2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3C034-6453-4D4D-BB64-AF49A533AD56}">
      <dsp:nvSpPr>
        <dsp:cNvPr id="0" name=""/>
        <dsp:cNvSpPr/>
      </dsp:nvSpPr>
      <dsp:spPr>
        <a:xfrm>
          <a:off x="0" y="83384"/>
          <a:ext cx="32623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78F84-D2D9-4944-8C0C-7F3AE511E73A}">
      <dsp:nvSpPr>
        <dsp:cNvPr id="0" name=""/>
        <dsp:cNvSpPr/>
      </dsp:nvSpPr>
      <dsp:spPr>
        <a:xfrm>
          <a:off x="134234" y="27586"/>
          <a:ext cx="2283656" cy="354240"/>
        </a:xfrm>
        <a:prstGeom prst="roundRect">
          <a:avLst/>
        </a:prstGeom>
        <a:solidFill>
          <a:srgbClr val="D29B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17" tIns="0" rIns="8631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/>
            <a:t>INACTIVOS</a:t>
          </a:r>
        </a:p>
      </dsp:txBody>
      <dsp:txXfrm>
        <a:off x="151527" y="44879"/>
        <a:ext cx="2249070" cy="319654"/>
      </dsp:txXfrm>
    </dsp:sp>
    <dsp:sp modelId="{AB685471-6088-424E-AA12-7F7B5A145414}">
      <dsp:nvSpPr>
        <dsp:cNvPr id="0" name=""/>
        <dsp:cNvSpPr/>
      </dsp:nvSpPr>
      <dsp:spPr>
        <a:xfrm>
          <a:off x="0" y="788616"/>
          <a:ext cx="32623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BFAFBA-9903-4492-A552-3E2697718C55}">
      <dsp:nvSpPr>
        <dsp:cNvPr id="0" name=""/>
        <dsp:cNvSpPr/>
      </dsp:nvSpPr>
      <dsp:spPr>
        <a:xfrm>
          <a:off x="163118" y="611496"/>
          <a:ext cx="2283656" cy="354240"/>
        </a:xfrm>
        <a:prstGeom prst="roundRect">
          <a:avLst/>
        </a:prstGeom>
        <a:solidFill>
          <a:srgbClr val="D29B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17" tIns="0" rIns="8631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/>
            <a:t>SON FRAGILES</a:t>
          </a:r>
        </a:p>
      </dsp:txBody>
      <dsp:txXfrm>
        <a:off x="180411" y="628789"/>
        <a:ext cx="2249070" cy="319654"/>
      </dsp:txXfrm>
    </dsp:sp>
    <dsp:sp modelId="{73E160ED-795B-4EEF-AC37-87E4843F7834}">
      <dsp:nvSpPr>
        <dsp:cNvPr id="0" name=""/>
        <dsp:cNvSpPr/>
      </dsp:nvSpPr>
      <dsp:spPr>
        <a:xfrm>
          <a:off x="0" y="1332936"/>
          <a:ext cx="32623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F898D8-DE98-4603-A3E0-44DB408018E3}">
      <dsp:nvSpPr>
        <dsp:cNvPr id="0" name=""/>
        <dsp:cNvSpPr/>
      </dsp:nvSpPr>
      <dsp:spPr>
        <a:xfrm>
          <a:off x="163118" y="1155816"/>
          <a:ext cx="2283656" cy="354240"/>
        </a:xfrm>
        <a:prstGeom prst="roundRect">
          <a:avLst/>
        </a:prstGeom>
        <a:solidFill>
          <a:srgbClr val="D29B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17" tIns="0" rIns="8631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/>
            <a:t>PADECEN </a:t>
          </a:r>
          <a:r>
            <a:rPr lang="es-ES" sz="1200" b="1" i="1" kern="1200" dirty="0"/>
            <a:t>SOLEDAD NO DESEADA</a:t>
          </a:r>
        </a:p>
      </dsp:txBody>
      <dsp:txXfrm>
        <a:off x="180411" y="1173109"/>
        <a:ext cx="2249070" cy="319654"/>
      </dsp:txXfrm>
    </dsp:sp>
    <dsp:sp modelId="{69E01B8B-9B90-4A62-8A78-21B50D6706BC}">
      <dsp:nvSpPr>
        <dsp:cNvPr id="0" name=""/>
        <dsp:cNvSpPr/>
      </dsp:nvSpPr>
      <dsp:spPr>
        <a:xfrm>
          <a:off x="0" y="1877255"/>
          <a:ext cx="32623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F098D9-96D2-4653-8F97-86B45F0247BA}">
      <dsp:nvSpPr>
        <dsp:cNvPr id="0" name=""/>
        <dsp:cNvSpPr/>
      </dsp:nvSpPr>
      <dsp:spPr>
        <a:xfrm>
          <a:off x="163118" y="1700136"/>
          <a:ext cx="2283656" cy="354240"/>
        </a:xfrm>
        <a:prstGeom prst="roundRect">
          <a:avLst/>
        </a:prstGeom>
        <a:solidFill>
          <a:srgbClr val="D29B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17" tIns="0" rIns="8631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/>
            <a:t>MOTIVACION SUFICIENTE</a:t>
          </a:r>
        </a:p>
      </dsp:txBody>
      <dsp:txXfrm>
        <a:off x="180411" y="1717429"/>
        <a:ext cx="224907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3C034-6453-4D4D-BB64-AF49A533AD56}">
      <dsp:nvSpPr>
        <dsp:cNvPr id="0" name=""/>
        <dsp:cNvSpPr/>
      </dsp:nvSpPr>
      <dsp:spPr>
        <a:xfrm>
          <a:off x="0" y="62181"/>
          <a:ext cx="365113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778F84-D2D9-4944-8C0C-7F3AE511E73A}">
      <dsp:nvSpPr>
        <dsp:cNvPr id="0" name=""/>
        <dsp:cNvSpPr/>
      </dsp:nvSpPr>
      <dsp:spPr>
        <a:xfrm>
          <a:off x="185214" y="29515"/>
          <a:ext cx="2555797" cy="265680"/>
        </a:xfrm>
        <a:prstGeom prst="roundRect">
          <a:avLst/>
        </a:prstGeom>
        <a:solidFill>
          <a:srgbClr val="F0FA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603" tIns="0" rIns="966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i="1" kern="1200" dirty="0">
              <a:solidFill>
                <a:schemeClr val="tx1"/>
              </a:solidFill>
            </a:rPr>
            <a:t>INACTIVOS</a:t>
          </a:r>
        </a:p>
      </dsp:txBody>
      <dsp:txXfrm>
        <a:off x="198183" y="42484"/>
        <a:ext cx="2529859" cy="239742"/>
      </dsp:txXfrm>
    </dsp:sp>
    <dsp:sp modelId="{AB685471-6088-424E-AA12-7F7B5A145414}">
      <dsp:nvSpPr>
        <dsp:cNvPr id="0" name=""/>
        <dsp:cNvSpPr/>
      </dsp:nvSpPr>
      <dsp:spPr>
        <a:xfrm>
          <a:off x="0" y="591105"/>
          <a:ext cx="365113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BFAFBA-9903-4492-A552-3E2697718C55}">
      <dsp:nvSpPr>
        <dsp:cNvPr id="0" name=""/>
        <dsp:cNvSpPr/>
      </dsp:nvSpPr>
      <dsp:spPr>
        <a:xfrm>
          <a:off x="182556" y="458265"/>
          <a:ext cx="2555797" cy="265680"/>
        </a:xfrm>
        <a:prstGeom prst="roundRect">
          <a:avLst/>
        </a:prstGeom>
        <a:solidFill>
          <a:srgbClr val="F0FA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603" tIns="0" rIns="966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i="1" kern="1200" dirty="0">
              <a:solidFill>
                <a:schemeClr val="tx1"/>
              </a:solidFill>
            </a:rPr>
            <a:t>SON FRAGILES</a:t>
          </a:r>
        </a:p>
      </dsp:txBody>
      <dsp:txXfrm>
        <a:off x="195525" y="471234"/>
        <a:ext cx="2529859" cy="239742"/>
      </dsp:txXfrm>
    </dsp:sp>
    <dsp:sp modelId="{73E160ED-795B-4EEF-AC37-87E4843F7834}">
      <dsp:nvSpPr>
        <dsp:cNvPr id="0" name=""/>
        <dsp:cNvSpPr/>
      </dsp:nvSpPr>
      <dsp:spPr>
        <a:xfrm>
          <a:off x="0" y="999345"/>
          <a:ext cx="365113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F898D8-DE98-4603-A3E0-44DB408018E3}">
      <dsp:nvSpPr>
        <dsp:cNvPr id="0" name=""/>
        <dsp:cNvSpPr/>
      </dsp:nvSpPr>
      <dsp:spPr>
        <a:xfrm>
          <a:off x="182556" y="866505"/>
          <a:ext cx="2555797" cy="265680"/>
        </a:xfrm>
        <a:prstGeom prst="roundRect">
          <a:avLst/>
        </a:prstGeom>
        <a:solidFill>
          <a:srgbClr val="F0FA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603" tIns="0" rIns="966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i="1" kern="1200" dirty="0">
              <a:solidFill>
                <a:schemeClr val="tx1"/>
              </a:solidFill>
            </a:rPr>
            <a:t>NO SOLEDAD NO DESEADA</a:t>
          </a:r>
        </a:p>
      </dsp:txBody>
      <dsp:txXfrm>
        <a:off x="195525" y="879474"/>
        <a:ext cx="2529859" cy="239742"/>
      </dsp:txXfrm>
    </dsp:sp>
    <dsp:sp modelId="{371D6C89-B2F6-407F-9AA7-7A4A0D5CE813}">
      <dsp:nvSpPr>
        <dsp:cNvPr id="0" name=""/>
        <dsp:cNvSpPr/>
      </dsp:nvSpPr>
      <dsp:spPr>
        <a:xfrm>
          <a:off x="0" y="1407585"/>
          <a:ext cx="365113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3B43A-11F2-4332-A25E-E8E7865D369F}">
      <dsp:nvSpPr>
        <dsp:cNvPr id="0" name=""/>
        <dsp:cNvSpPr/>
      </dsp:nvSpPr>
      <dsp:spPr>
        <a:xfrm>
          <a:off x="182556" y="1274745"/>
          <a:ext cx="2555797" cy="265680"/>
        </a:xfrm>
        <a:prstGeom prst="roundRect">
          <a:avLst/>
        </a:prstGeom>
        <a:solidFill>
          <a:srgbClr val="F0FA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603" tIns="0" rIns="9660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i="1" kern="1200" dirty="0">
              <a:solidFill>
                <a:schemeClr val="tx1"/>
              </a:solidFill>
            </a:rPr>
            <a:t>NIVEL DE MOTIVACION SUFICIENTE</a:t>
          </a:r>
        </a:p>
      </dsp:txBody>
      <dsp:txXfrm>
        <a:off x="195525" y="1287714"/>
        <a:ext cx="2529859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860F-703F-498E-9716-390D14462F70}">
      <dsp:nvSpPr>
        <dsp:cNvPr id="0" name=""/>
        <dsp:cNvSpPr/>
      </dsp:nvSpPr>
      <dsp:spPr>
        <a:xfrm>
          <a:off x="10164" y="1470237"/>
          <a:ext cx="1657443" cy="19109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bg1"/>
              </a:solidFill>
            </a:rPr>
            <a:t>PERSONAS USUARIAS DE ENTRE 45/85 AÑOS</a:t>
          </a:r>
        </a:p>
      </dsp:txBody>
      <dsp:txXfrm>
        <a:off x="58709" y="1518782"/>
        <a:ext cx="1560353" cy="1813856"/>
      </dsp:txXfrm>
    </dsp:sp>
    <dsp:sp modelId="{C5C7115E-5E98-4332-8764-3593B0AEE464}">
      <dsp:nvSpPr>
        <dsp:cNvPr id="0" name=""/>
        <dsp:cNvSpPr/>
      </dsp:nvSpPr>
      <dsp:spPr>
        <a:xfrm>
          <a:off x="1805363" y="2254893"/>
          <a:ext cx="292041" cy="341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805363" y="2323220"/>
        <a:ext cx="204429" cy="204979"/>
      </dsp:txXfrm>
    </dsp:sp>
    <dsp:sp modelId="{8FC8EB7E-81F2-40B0-9048-3FED853F33DE}">
      <dsp:nvSpPr>
        <dsp:cNvPr id="0" name=""/>
        <dsp:cNvSpPr/>
      </dsp:nvSpPr>
      <dsp:spPr>
        <a:xfrm>
          <a:off x="2218629" y="1567112"/>
          <a:ext cx="1827171" cy="1717196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/>
              </a:solidFill>
            </a:rPr>
            <a:t>EMPADRONADAS </a:t>
          </a:r>
          <a:r>
            <a:rPr lang="es-ES" sz="1100" b="1" kern="1200" dirty="0">
              <a:solidFill>
                <a:schemeClr val="bg1"/>
              </a:solidFill>
            </a:rPr>
            <a:t>EN PAMPLONA/ </a:t>
          </a:r>
        </a:p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</a:rPr>
            <a:t>BARRIOS DE  TXANTREA E ITURRAMA</a:t>
          </a:r>
        </a:p>
      </dsp:txBody>
      <dsp:txXfrm>
        <a:off x="2268924" y="1617407"/>
        <a:ext cx="1726581" cy="1616606"/>
      </dsp:txXfrm>
    </dsp:sp>
    <dsp:sp modelId="{47B46232-0DE3-47AB-965B-D3AB8265F5EE}">
      <dsp:nvSpPr>
        <dsp:cNvPr id="0" name=""/>
        <dsp:cNvSpPr/>
      </dsp:nvSpPr>
      <dsp:spPr>
        <a:xfrm>
          <a:off x="4185227" y="2249048"/>
          <a:ext cx="292041" cy="341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185227" y="2317375"/>
        <a:ext cx="204429" cy="204979"/>
      </dsp:txXfrm>
    </dsp:sp>
    <dsp:sp modelId="{8EEC3A0A-1C5E-4A08-A80B-33A646E0CDBF}">
      <dsp:nvSpPr>
        <dsp:cNvPr id="0" name=""/>
        <dsp:cNvSpPr/>
      </dsp:nvSpPr>
      <dsp:spPr>
        <a:xfrm>
          <a:off x="4596822" y="1569825"/>
          <a:ext cx="2395274" cy="171177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</a:rPr>
            <a:t>INACTIVOS/SEDENTARIOS, FRAGILES, SOLEDAD NO DESEADA</a:t>
          </a:r>
        </a:p>
      </dsp:txBody>
      <dsp:txXfrm>
        <a:off x="4646958" y="1619961"/>
        <a:ext cx="2295002" cy="1611498"/>
      </dsp:txXfrm>
    </dsp:sp>
    <dsp:sp modelId="{DDF2066A-DD46-46DC-B546-78FCB7280170}">
      <dsp:nvSpPr>
        <dsp:cNvPr id="0" name=""/>
        <dsp:cNvSpPr/>
      </dsp:nvSpPr>
      <dsp:spPr>
        <a:xfrm rot="10732980" flipH="1" flipV="1">
          <a:off x="7108486" y="2228767"/>
          <a:ext cx="236592" cy="183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10800000">
        <a:off x="7108491" y="2265936"/>
        <a:ext cx="181643" cy="109897"/>
      </dsp:txXfrm>
    </dsp:sp>
    <dsp:sp modelId="{67A72198-033D-4B66-A930-6D2F7C6D1BAD}">
      <dsp:nvSpPr>
        <dsp:cNvPr id="0" name=""/>
        <dsp:cNvSpPr/>
      </dsp:nvSpPr>
      <dsp:spPr>
        <a:xfrm>
          <a:off x="7592525" y="1467440"/>
          <a:ext cx="1625264" cy="1647812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>
              <a:solidFill>
                <a:schemeClr val="bg1"/>
              </a:solidFill>
            </a:rPr>
            <a:t>MOTIVACION PARA REALIZAR EJERCICIO FISICO</a:t>
          </a:r>
        </a:p>
      </dsp:txBody>
      <dsp:txXfrm>
        <a:off x="7640127" y="1515042"/>
        <a:ext cx="1530060" cy="1552608"/>
      </dsp:txXfrm>
    </dsp:sp>
    <dsp:sp modelId="{374C8622-6E00-4D5E-AA94-F178FD2D9E8C}">
      <dsp:nvSpPr>
        <dsp:cNvPr id="0" name=""/>
        <dsp:cNvSpPr/>
      </dsp:nvSpPr>
      <dsp:spPr>
        <a:xfrm rot="13031472">
          <a:off x="7541693" y="3983181"/>
          <a:ext cx="159586" cy="16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 rot="10800000">
        <a:off x="7584701" y="4030439"/>
        <a:ext cx="111710" cy="98363"/>
      </dsp:txXfrm>
    </dsp:sp>
    <dsp:sp modelId="{C6B8D0A9-0BF6-48F6-9660-6A25BAA8C2B8}">
      <dsp:nvSpPr>
        <dsp:cNvPr id="0" name=""/>
        <dsp:cNvSpPr/>
      </dsp:nvSpPr>
      <dsp:spPr>
        <a:xfrm>
          <a:off x="7066761" y="3665577"/>
          <a:ext cx="1377552" cy="90961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>
              <a:solidFill>
                <a:schemeClr val="bg1"/>
              </a:solidFill>
            </a:rPr>
            <a:t>CONTRAINDICACION EF, INSUFICIENTE MOTIVACIÓN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>
              <a:solidFill>
                <a:schemeClr val="bg1"/>
              </a:solidFill>
            </a:rPr>
            <a:t>(PARQ + …)</a:t>
          </a:r>
        </a:p>
      </dsp:txBody>
      <dsp:txXfrm>
        <a:off x="7093403" y="3692219"/>
        <a:ext cx="1324268" cy="856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D896-79B0-4E1F-A510-9D86866C6555}">
      <dsp:nvSpPr>
        <dsp:cNvPr id="0" name=""/>
        <dsp:cNvSpPr/>
      </dsp:nvSpPr>
      <dsp:spPr>
        <a:xfrm>
          <a:off x="560577" y="1630867"/>
          <a:ext cx="1351115" cy="135111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6A91D3-B7D4-4ABA-8ACB-669DC4E19A23}">
      <dsp:nvSpPr>
        <dsp:cNvPr id="0" name=""/>
        <dsp:cNvSpPr/>
      </dsp:nvSpPr>
      <dsp:spPr>
        <a:xfrm rot="17700000">
          <a:off x="1036649" y="529433"/>
          <a:ext cx="1679586" cy="80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PERSONA </a:t>
          </a:r>
          <a:r>
            <a:rPr lang="es-ES" sz="1800" kern="1200" dirty="0"/>
            <a:t>EN CONSULTA</a:t>
          </a:r>
        </a:p>
      </dsp:txBody>
      <dsp:txXfrm>
        <a:off x="1036649" y="529433"/>
        <a:ext cx="1679586" cy="809430"/>
      </dsp:txXfrm>
    </dsp:sp>
    <dsp:sp modelId="{3D0932FA-874F-4544-A80D-A03CBFC67B8D}">
      <dsp:nvSpPr>
        <dsp:cNvPr id="0" name=""/>
        <dsp:cNvSpPr/>
      </dsp:nvSpPr>
      <dsp:spPr>
        <a:xfrm>
          <a:off x="2013463" y="1955768"/>
          <a:ext cx="701314" cy="7013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68A9E-87AD-4247-AB20-6794A864E6B9}">
      <dsp:nvSpPr>
        <dsp:cNvPr id="0" name=""/>
        <dsp:cNvSpPr/>
      </dsp:nvSpPr>
      <dsp:spPr>
        <a:xfrm rot="17700000">
          <a:off x="1182852" y="2931887"/>
          <a:ext cx="1452921" cy="70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Charla con </a:t>
          </a:r>
          <a:r>
            <a:rPr lang="es-ES" sz="1600" kern="1200" dirty="0" smtClean="0"/>
            <a:t>personal sanitario</a:t>
          </a:r>
          <a:endParaRPr lang="es-ES" sz="1600" kern="1200" dirty="0"/>
        </a:p>
      </dsp:txBody>
      <dsp:txXfrm>
        <a:off x="1182852" y="2931887"/>
        <a:ext cx="1452921" cy="700544"/>
      </dsp:txXfrm>
    </dsp:sp>
    <dsp:sp modelId="{D7D47E4B-AED0-4A9F-BC53-6FAF690E74A5}">
      <dsp:nvSpPr>
        <dsp:cNvPr id="0" name=""/>
        <dsp:cNvSpPr/>
      </dsp:nvSpPr>
      <dsp:spPr>
        <a:xfrm rot="17700000">
          <a:off x="2092467" y="980419"/>
          <a:ext cx="1452921" cy="70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8D6F1-6D6B-41A6-B97D-CB293C21CBB0}">
      <dsp:nvSpPr>
        <dsp:cNvPr id="0" name=""/>
        <dsp:cNvSpPr/>
      </dsp:nvSpPr>
      <dsp:spPr>
        <a:xfrm>
          <a:off x="2816440" y="1955768"/>
          <a:ext cx="701314" cy="701314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7E2632-4EEF-429A-ADDA-842B49BF188A}">
      <dsp:nvSpPr>
        <dsp:cNvPr id="0" name=""/>
        <dsp:cNvSpPr/>
      </dsp:nvSpPr>
      <dsp:spPr>
        <a:xfrm rot="17700000">
          <a:off x="1985829" y="2931887"/>
          <a:ext cx="1452921" cy="70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Encuadre en el Nivel</a:t>
          </a:r>
        </a:p>
      </dsp:txBody>
      <dsp:txXfrm>
        <a:off x="1985829" y="2931887"/>
        <a:ext cx="1452921" cy="700544"/>
      </dsp:txXfrm>
    </dsp:sp>
    <dsp:sp modelId="{72E38ED5-C9E2-461A-8E5C-073E4AD1E0D3}">
      <dsp:nvSpPr>
        <dsp:cNvPr id="0" name=""/>
        <dsp:cNvSpPr/>
      </dsp:nvSpPr>
      <dsp:spPr>
        <a:xfrm rot="17700000">
          <a:off x="2895444" y="980419"/>
          <a:ext cx="1452921" cy="70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91464-A996-4986-840D-97FB556F4D32}">
      <dsp:nvSpPr>
        <dsp:cNvPr id="0" name=""/>
        <dsp:cNvSpPr/>
      </dsp:nvSpPr>
      <dsp:spPr>
        <a:xfrm>
          <a:off x="3619525" y="1630867"/>
          <a:ext cx="1351115" cy="135111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C5287-1511-4899-AD13-07263191101C}">
      <dsp:nvSpPr>
        <dsp:cNvPr id="0" name=""/>
        <dsp:cNvSpPr/>
      </dsp:nvSpPr>
      <dsp:spPr>
        <a:xfrm rot="17700000">
          <a:off x="4095597" y="529433"/>
          <a:ext cx="1679586" cy="80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ENTREGA</a:t>
          </a:r>
          <a:r>
            <a:rPr lang="es-ES" sz="1800" kern="1200" baseline="0" dirty="0"/>
            <a:t> DE RECETA (PAPEL</a:t>
          </a:r>
          <a:r>
            <a:rPr lang="es-ES" sz="1200" kern="1200" baseline="0" dirty="0"/>
            <a:t>)</a:t>
          </a:r>
          <a:endParaRPr lang="es-ES" sz="1200" kern="1200" dirty="0"/>
        </a:p>
      </dsp:txBody>
      <dsp:txXfrm>
        <a:off x="4095597" y="529433"/>
        <a:ext cx="1679586" cy="809430"/>
      </dsp:txXfrm>
    </dsp:sp>
    <dsp:sp modelId="{70F8EAA6-F73C-4CB2-A08C-89983DEC21E4}">
      <dsp:nvSpPr>
        <dsp:cNvPr id="0" name=""/>
        <dsp:cNvSpPr/>
      </dsp:nvSpPr>
      <dsp:spPr>
        <a:xfrm>
          <a:off x="5259811" y="1724973"/>
          <a:ext cx="1351115" cy="135111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844E3-7A53-4439-8F87-106E4B171C0A}">
      <dsp:nvSpPr>
        <dsp:cNvPr id="0" name=""/>
        <dsp:cNvSpPr/>
      </dsp:nvSpPr>
      <dsp:spPr>
        <a:xfrm rot="17700000">
          <a:off x="5653658" y="527435"/>
          <a:ext cx="1679586" cy="80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CONTACTO CON </a:t>
          </a:r>
          <a:r>
            <a:rPr lang="es-ES" sz="1800" kern="1200" dirty="0" smtClean="0"/>
            <a:t>ASESORA PERSONAL</a:t>
          </a:r>
          <a:endParaRPr lang="es-ES" sz="1200" kern="1200" dirty="0"/>
        </a:p>
      </dsp:txBody>
      <dsp:txXfrm>
        <a:off x="5653658" y="527435"/>
        <a:ext cx="1679586" cy="809430"/>
      </dsp:txXfrm>
    </dsp:sp>
    <dsp:sp modelId="{53BD6E92-79FB-4C59-8ECC-C2A45C901421}">
      <dsp:nvSpPr>
        <dsp:cNvPr id="0" name=""/>
        <dsp:cNvSpPr/>
      </dsp:nvSpPr>
      <dsp:spPr>
        <a:xfrm>
          <a:off x="7617633" y="1714529"/>
          <a:ext cx="1351115" cy="1351115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A58C5-44D2-40C5-BAF2-DFFEE41D548C}">
      <dsp:nvSpPr>
        <dsp:cNvPr id="0" name=""/>
        <dsp:cNvSpPr/>
      </dsp:nvSpPr>
      <dsp:spPr>
        <a:xfrm rot="17700000">
          <a:off x="7992145" y="527435"/>
          <a:ext cx="1679586" cy="80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LLAMADA/ REUNION  DE CONTROL </a:t>
          </a:r>
        </a:p>
      </dsp:txBody>
      <dsp:txXfrm>
        <a:off x="7992145" y="527435"/>
        <a:ext cx="1679586" cy="809430"/>
      </dsp:txXfrm>
    </dsp:sp>
    <dsp:sp modelId="{5908FD29-5DCA-452B-9290-833226D99FB4}">
      <dsp:nvSpPr>
        <dsp:cNvPr id="0" name=""/>
        <dsp:cNvSpPr/>
      </dsp:nvSpPr>
      <dsp:spPr>
        <a:xfrm>
          <a:off x="6773839" y="2052030"/>
          <a:ext cx="701314" cy="701314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5EBAF-CE4E-48CB-BE76-5B8698B6FE67}">
      <dsp:nvSpPr>
        <dsp:cNvPr id="0" name=""/>
        <dsp:cNvSpPr/>
      </dsp:nvSpPr>
      <dsp:spPr>
        <a:xfrm rot="17700000">
          <a:off x="6105889" y="3006031"/>
          <a:ext cx="1192883" cy="55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baseline="0" dirty="0"/>
            <a:t>Prescripción </a:t>
          </a:r>
          <a:r>
            <a:rPr lang="es-ES" sz="1600" kern="1200" baseline="0" dirty="0" smtClean="0"/>
            <a:t>según </a:t>
          </a:r>
          <a:r>
            <a:rPr lang="es-ES" sz="1600" kern="1200" baseline="0" dirty="0"/>
            <a:t>nivel</a:t>
          </a:r>
          <a:endParaRPr lang="es-ES" sz="1600" kern="1200" dirty="0"/>
        </a:p>
      </dsp:txBody>
      <dsp:txXfrm>
        <a:off x="6105889" y="3006031"/>
        <a:ext cx="1192883" cy="556250"/>
      </dsp:txXfrm>
    </dsp:sp>
    <dsp:sp modelId="{E1112BE1-D5C5-45ED-9082-138A9594382C}">
      <dsp:nvSpPr>
        <dsp:cNvPr id="0" name=""/>
        <dsp:cNvSpPr/>
      </dsp:nvSpPr>
      <dsp:spPr>
        <a:xfrm rot="17700000">
          <a:off x="7937068" y="980419"/>
          <a:ext cx="1452921" cy="700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2BCD027-59DF-4D05-B374-DD995B7BF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61745B-8860-4D03-BCA2-08B0E68792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8649-EE90-496A-A54B-6F072B66B291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0CA3A8-C6D2-41D5-BC92-46BF87EA5E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7D81B2-0964-45CF-B60D-D1084D3471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663FC-3BF9-43D6-A799-A0730F4582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90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68A2-1371-413A-8EFB-EDDAC0045DF8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EFABC-3E8F-4796-89E4-B5758CA8A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24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EFABC-3E8F-4796-89E4-B5758CA8AE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7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EFABC-3E8F-4796-89E4-B5758CA8AEF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18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66A9D-0009-4CE4-BFB9-16AB7B19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30102F-E2CB-4D5E-A8D8-25733D97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06BDE-69CB-4798-BDEE-AD5620A5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FEEEC-5A27-42A1-9168-2F4DA4C3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D7D37-101F-4615-B626-192E6A2F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23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6053-0339-4158-9585-D15B09DD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B9D846-3E35-4F95-85CD-9BD7ADC9E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30E27-EDF9-4483-99A8-DF323AFA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D1535-6099-4DE7-B634-60FFDB6F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8A27B1-D835-49C3-A6A7-2196C8A5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83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E7B6D5-29CE-4E7E-BE65-EEEA2BAEC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E03A90-61B5-4FB7-8518-2C23D4589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233EC6-E36B-4AD3-A073-07E6D9D0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1FDE0-E27A-4F3B-BFD2-D63C94E8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42FE1-4F7B-4DCB-9652-CCE7B768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93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2DB45-C355-4C06-AE21-50B71C64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3C04B-80CF-47ED-A8E3-89060632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83082-D44A-45F0-A9C3-362882FC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9FC90-4124-4207-8929-B3F53DD4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37CA7-F6E4-4191-9841-377819DB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16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C7638-16AF-40AA-AA8B-3BC6F258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3986EA-4157-422B-A184-8AF92E1F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A7E9B2-9606-4081-9C62-DA4A3C15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198F4-9940-4DDD-834C-0EDD793E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D4114-DE34-4E6E-8AE2-BE2ABCE1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41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20BB7-4D4D-4D25-81C4-C0C70CF4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320C66-22C3-4738-BAFA-7A305DC76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116014-2351-43B7-A890-D88FC7BB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052A54-9806-4F1F-999F-24175D3E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902CCC-A2E3-4306-96DA-CC44B346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90511-3863-4F56-A9D8-0404A6D7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0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F7BBF-27D9-47A6-BC54-DA17AC07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1DD69-3047-4B12-9065-57AA20A5B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69065B-FFF0-4EDF-9906-095EC64F8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5D7A02-2768-470B-928B-DA44A5B9F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8D3193-80C3-4997-A148-5AEE2F8D4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149F61-D341-4E07-9060-1BBCC35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74BCCD-0798-494A-8D4C-5E7724E9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B0B3FD-D686-4052-9BC9-A5B99AD6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83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EAEBC-1BB9-4B8B-952F-95E4D11B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5FEDF1-C6FB-40EE-B378-0A910182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EC0605-2D8A-4A7B-A880-DF6FA0B4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FAEA46-53A2-4CC7-9CE1-5523B2C2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75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CED17C-9A90-43EB-AB7A-222E6C5E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124DF2-3E30-4222-87CC-B102CBD6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44790-03BE-433D-9C85-39668E7B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94FE6-0BA2-4FA8-B522-2CF563F0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250A1-89D7-49C2-B8B8-FB095D45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8E1226-CD7F-4484-8594-13ECC8C0C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0C86D-D998-42D7-81D7-7690715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83D139-620C-4E66-8D5A-B0A900BE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D972CD-0567-4204-8F48-A89FB1A4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37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2D6F7-3C46-4316-BA10-E29064E3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8CEBD-DB7E-45E2-9854-ADB245C8A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8A8368-B68F-446B-B887-645D96084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D9F180-5BF4-4A01-AD2F-72D8985D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D72FCE-CE6D-4CD7-BAC7-4D54B535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1823C9-2284-4674-A154-8781B48B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1DFAB7-2761-4FBA-AA74-33022D45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3410F1-BC98-40EE-A9BC-A9652AC05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446FA-353D-453B-B02D-C47D983D8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EDC3-ED08-4D2E-BF3D-2F4DB4030A36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E7EA9-EC92-43FF-AD64-5DBF33CAA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7E8E7C-899E-4B5A-855B-C910F7417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B0BC-2DB1-495D-84F0-E625EB6990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22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cetadeportivasocial@sedena.e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95E658-26B6-4005-BB47-E213F4B73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87" y="4277542"/>
            <a:ext cx="2287049" cy="7032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A17630-293A-4876-B25D-835B17BD7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2747182"/>
            <a:ext cx="3246650" cy="1136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6D63448-F8A8-4C56-9E20-47303E16E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17" y="1460018"/>
            <a:ext cx="2370590" cy="705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50" y="0"/>
            <a:ext cx="4847949" cy="6858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16200000">
            <a:off x="2750689" y="2767279"/>
            <a:ext cx="68580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Programa municipal </a:t>
            </a:r>
          </a:p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s-ES" sz="40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Citius</a:t>
            </a:r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s-ES" sz="40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Longaevus</a:t>
            </a:r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s-ES" sz="40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Fortius</a:t>
            </a:r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69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AD0D1E-733C-42D9-B2D4-57F30C1EA2DF}"/>
              </a:ext>
            </a:extLst>
          </p:cNvPr>
          <p:cNvSpPr txBox="1"/>
          <p:nvPr/>
        </p:nvSpPr>
        <p:spPr>
          <a:xfrm>
            <a:off x="599440" y="1551215"/>
            <a:ext cx="296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FINALIDAD DEL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CD80695-A7B2-4277-9537-F259DC0F3153}"/>
              </a:ext>
            </a:extLst>
          </p:cNvPr>
          <p:cNvSpPr txBox="1"/>
          <p:nvPr/>
        </p:nvSpPr>
        <p:spPr>
          <a:xfrm>
            <a:off x="599439" y="2078284"/>
            <a:ext cx="56833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/>
              <a:t>“</a:t>
            </a:r>
            <a:r>
              <a:rPr lang="es-ES" b="1" dirty="0" err="1" smtClean="0"/>
              <a:t>Citius</a:t>
            </a:r>
            <a:r>
              <a:rPr lang="es-ES" b="1" dirty="0" smtClean="0"/>
              <a:t>, </a:t>
            </a:r>
            <a:r>
              <a:rPr lang="es-ES" b="1" dirty="0" err="1" smtClean="0"/>
              <a:t>Longaevus</a:t>
            </a:r>
            <a:r>
              <a:rPr lang="es-ES" b="1" dirty="0" smtClean="0"/>
              <a:t>, </a:t>
            </a:r>
            <a:r>
              <a:rPr lang="es-ES" b="1" dirty="0" err="1" smtClean="0"/>
              <a:t>Fortius</a:t>
            </a:r>
            <a:r>
              <a:rPr lang="es-ES" b="1" dirty="0" smtClean="0"/>
              <a:t>” </a:t>
            </a:r>
            <a:r>
              <a:rPr lang="es-ES" dirty="0" smtClean="0"/>
              <a:t>es un programa cuya </a:t>
            </a:r>
            <a:r>
              <a:rPr lang="es-ES" dirty="0"/>
              <a:t>finalidad es hacer frente, mediante una prescripción  deportivo-social, a la problemática socio-sanitaria asociada con personas en situación de soledad no deseada, condiciones de fragilidad y </a:t>
            </a:r>
            <a:r>
              <a:rPr lang="es-ES" dirty="0" smtClean="0"/>
              <a:t>sedentarismo e inactividad física, tomando como eje de derivación a los Centros de Salud de Pamplona. </a:t>
            </a:r>
            <a:endParaRPr lang="es-ES" dirty="0"/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50" y="370014"/>
            <a:ext cx="2913793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INTRODUCCIÓN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/>
          <p:nvPr/>
        </p:nvCxnSpPr>
        <p:spPr>
          <a:xfrm>
            <a:off x="6577781" y="769269"/>
            <a:ext cx="299733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B20A289-B977-4954-8E85-C1A05EC28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87DE91E-4E19-48A3-BD5A-D9C46C109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55AFA9-9518-4091-BDFC-F3B115750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69" t="10040" r="17169" b="8392"/>
          <a:stretch/>
        </p:blipFill>
        <p:spPr>
          <a:xfrm>
            <a:off x="7089289" y="1799283"/>
            <a:ext cx="4503271" cy="314673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E6F42AD-6CDB-4124-9809-22725FBAE2B8}"/>
              </a:ext>
            </a:extLst>
          </p:cNvPr>
          <p:cNvSpPr txBox="1"/>
          <p:nvPr/>
        </p:nvSpPr>
        <p:spPr>
          <a:xfrm>
            <a:off x="7089288" y="5113089"/>
            <a:ext cx="450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*Imagen de la receta física que se </a:t>
            </a:r>
            <a:r>
              <a:rPr lang="es-ES" sz="1600" dirty="0" smtClean="0"/>
              <a:t>entregará por parte del personal sanitario autorizado de los Centros de Salud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2169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+mn-lt"/>
              </a:rPr>
              <a:t>RECETA DEPORTIVO-SOCIAL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AD0D1E-733C-42D9-B2D4-57F30C1EA2DF}"/>
              </a:ext>
            </a:extLst>
          </p:cNvPr>
          <p:cNvSpPr txBox="1"/>
          <p:nvPr/>
        </p:nvSpPr>
        <p:spPr>
          <a:xfrm>
            <a:off x="599440" y="1551215"/>
            <a:ext cx="21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Zonas de realización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CD80695-A7B2-4277-9537-F259DC0F3153}"/>
              </a:ext>
            </a:extLst>
          </p:cNvPr>
          <p:cNvSpPr txBox="1"/>
          <p:nvPr/>
        </p:nvSpPr>
        <p:spPr>
          <a:xfrm>
            <a:off x="599439" y="2078284"/>
            <a:ext cx="3579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El proceso de prescripción está compuesto </a:t>
            </a:r>
            <a:r>
              <a:rPr lang="es-ES" u="sng" dirty="0"/>
              <a:t>por cinco actos y tres niveles diferentes</a:t>
            </a:r>
            <a:r>
              <a:rPr lang="es-ES" dirty="0"/>
              <a:t>, que se desarrolla de forma piloto e inicial en las zonas básicas de salud de </a:t>
            </a:r>
            <a:r>
              <a:rPr lang="es-ES" b="1" dirty="0"/>
              <a:t>Iturrama y </a:t>
            </a:r>
            <a:r>
              <a:rPr lang="es-ES" b="1" dirty="0" err="1"/>
              <a:t>Txantrea</a:t>
            </a:r>
            <a:r>
              <a:rPr lang="es-ES" b="1" dirty="0"/>
              <a:t>.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49" y="370014"/>
            <a:ext cx="4848551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CARACTERÍSTICAS DEL 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PROGRAMA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>
            <a:cxnSpLocks/>
          </p:cNvCxnSpPr>
          <p:nvPr/>
        </p:nvCxnSpPr>
        <p:spPr>
          <a:xfrm>
            <a:off x="6577781" y="769269"/>
            <a:ext cx="4501333" cy="2547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12" name="table">
            <a:extLst>
              <a:ext uri="{FF2B5EF4-FFF2-40B4-BE49-F238E27FC236}">
                <a16:creationId xmlns:a16="http://schemas.microsoft.com/office/drawing/2014/main" id="{CE7424F7-4373-4B1C-8DF1-53F7BD127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9"/>
          <a:stretch/>
        </p:blipFill>
        <p:spPr>
          <a:xfrm>
            <a:off x="4667738" y="1636641"/>
            <a:ext cx="6963501" cy="3584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3043B6-EEC7-4766-A8B4-110EA1EDB84F}"/>
              </a:ext>
            </a:extLst>
          </p:cNvPr>
          <p:cNvSpPr txBox="1"/>
          <p:nvPr/>
        </p:nvSpPr>
        <p:spPr>
          <a:xfrm>
            <a:off x="4667738" y="5387085"/>
            <a:ext cx="696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* Se ha desarrollado un Algoritmo con diferentes flujogramas sobre las actuaciones a ejecutar en cada ACTO y los responsables principales de estos.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00D47F-AC64-4D3B-974A-5AE1C654B04E}"/>
              </a:ext>
            </a:extLst>
          </p:cNvPr>
          <p:cNvSpPr txBox="1"/>
          <p:nvPr/>
        </p:nvSpPr>
        <p:spPr>
          <a:xfrm>
            <a:off x="6566426" y="1205601"/>
            <a:ext cx="426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 general </a:t>
            </a:r>
            <a:r>
              <a:rPr lang="es-E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ciclo de prescripción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305F160-B88F-4408-B86D-6824BF148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FA0728-8A64-4A14-AD70-D237E1E29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/>
          </p:cNvSpPr>
          <p:nvPr/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43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+mn-lt"/>
              </a:rPr>
              <a:t>RECETA DEPORTIVO-SOCIAL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2AD0D1E-733C-42D9-B2D4-57F30C1EA2DF}"/>
              </a:ext>
            </a:extLst>
          </p:cNvPr>
          <p:cNvSpPr txBox="1"/>
          <p:nvPr/>
        </p:nvSpPr>
        <p:spPr>
          <a:xfrm>
            <a:off x="507999" y="1183408"/>
            <a:ext cx="23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Niveles de prescripción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49" y="370014"/>
            <a:ext cx="488931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CARACTERÍSTICAS DEL 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PROGRAMA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>
            <a:cxnSpLocks/>
          </p:cNvCxnSpPr>
          <p:nvPr/>
        </p:nvCxnSpPr>
        <p:spPr>
          <a:xfrm>
            <a:off x="6577781" y="769269"/>
            <a:ext cx="4373504" cy="0"/>
          </a:xfrm>
          <a:prstGeom prst="line">
            <a:avLst/>
          </a:prstGeom>
          <a:ln w="12700">
            <a:solidFill>
              <a:srgbClr val="91BD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597CE7-E4D2-4554-9EFF-E6366326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4" y="1570968"/>
            <a:ext cx="4330264" cy="28174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F33787-C402-468C-9310-A7F6C89F5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58" y="1585599"/>
            <a:ext cx="3842622" cy="200380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F692375-9CA0-4366-846E-E2F3508796E4}"/>
              </a:ext>
            </a:extLst>
          </p:cNvPr>
          <p:cNvSpPr txBox="1"/>
          <p:nvPr/>
        </p:nvSpPr>
        <p:spPr>
          <a:xfrm>
            <a:off x="4660489" y="1194441"/>
            <a:ext cx="78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Nivel I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BD31DE4-B9A4-4AEC-95CF-A315B858AB8A}"/>
              </a:ext>
            </a:extLst>
          </p:cNvPr>
          <p:cNvSpPr txBox="1"/>
          <p:nvPr/>
        </p:nvSpPr>
        <p:spPr>
          <a:xfrm>
            <a:off x="4660489" y="3669102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Nivel II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43E122-B3A2-4178-9AFB-61A20A5FDFA5}"/>
              </a:ext>
            </a:extLst>
          </p:cNvPr>
          <p:cNvSpPr txBox="1"/>
          <p:nvPr/>
        </p:nvSpPr>
        <p:spPr>
          <a:xfrm>
            <a:off x="9611031" y="2704614"/>
            <a:ext cx="90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Nivel III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6CD18A7-F123-437B-A5A7-FDFF4141B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105" y="1602177"/>
            <a:ext cx="263621" cy="249561"/>
          </a:xfrm>
          <a:prstGeom prst="rect">
            <a:avLst/>
          </a:prstGeom>
        </p:spPr>
      </p:pic>
      <p:sp>
        <p:nvSpPr>
          <p:cNvPr id="32" name="Señal de prohibido 2">
            <a:extLst>
              <a:ext uri="{FF2B5EF4-FFF2-40B4-BE49-F238E27FC236}">
                <a16:creationId xmlns:a16="http://schemas.microsoft.com/office/drawing/2014/main" id="{BF0E5958-82B7-4BE0-951B-E502B6BBD46D}"/>
              </a:ext>
            </a:extLst>
          </p:cNvPr>
          <p:cNvSpPr/>
          <p:nvPr/>
        </p:nvSpPr>
        <p:spPr>
          <a:xfrm>
            <a:off x="8252611" y="2184708"/>
            <a:ext cx="276896" cy="30374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Señal de prohibido 2">
            <a:extLst>
              <a:ext uri="{FF2B5EF4-FFF2-40B4-BE49-F238E27FC236}">
                <a16:creationId xmlns:a16="http://schemas.microsoft.com/office/drawing/2014/main" id="{C423EDC4-652B-48FF-ADBE-830760BC7F32}"/>
              </a:ext>
            </a:extLst>
          </p:cNvPr>
          <p:cNvSpPr/>
          <p:nvPr/>
        </p:nvSpPr>
        <p:spPr>
          <a:xfrm>
            <a:off x="8252611" y="2669549"/>
            <a:ext cx="276896" cy="30374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56B17CB9-7463-4607-8819-55A62B933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B563C4A-3E46-4942-9363-918583201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368E5315-8688-4CA4-9BA0-9AC0F51E37A1}"/>
              </a:ext>
            </a:extLst>
          </p:cNvPr>
          <p:cNvSpPr txBox="1"/>
          <p:nvPr/>
        </p:nvSpPr>
        <p:spPr>
          <a:xfrm>
            <a:off x="507999" y="4385863"/>
            <a:ext cx="3627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*La determinación del nivel lo realizará el personal sanitario en el Acto 2. Posteriormente, entre el Acto 3 y 4, la asistente personal realizará test validados científicamente para confirmar el nivel asignado. </a:t>
            </a:r>
          </a:p>
        </p:txBody>
      </p:sp>
      <p:graphicFrame>
        <p:nvGraphicFramePr>
          <p:cNvPr id="38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2218"/>
              </p:ext>
            </p:extLst>
          </p:nvPr>
        </p:nvGraphicFramePr>
        <p:xfrm>
          <a:off x="8746753" y="3589402"/>
          <a:ext cx="3262367" cy="224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Más 2"/>
          <p:cNvSpPr/>
          <p:nvPr/>
        </p:nvSpPr>
        <p:spPr>
          <a:xfrm>
            <a:off x="11508863" y="3636670"/>
            <a:ext cx="426720" cy="36933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ás 4"/>
          <p:cNvSpPr/>
          <p:nvPr/>
        </p:nvSpPr>
        <p:spPr>
          <a:xfrm>
            <a:off x="11529059" y="4340466"/>
            <a:ext cx="406523" cy="338213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ás 11"/>
          <p:cNvSpPr/>
          <p:nvPr/>
        </p:nvSpPr>
        <p:spPr>
          <a:xfrm>
            <a:off x="11508863" y="4880211"/>
            <a:ext cx="390913" cy="374144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9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17468"/>
              </p:ext>
            </p:extLst>
          </p:nvPr>
        </p:nvGraphicFramePr>
        <p:xfrm>
          <a:off x="4752211" y="4112613"/>
          <a:ext cx="3651139" cy="168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Más 12"/>
          <p:cNvSpPr/>
          <p:nvPr/>
        </p:nvSpPr>
        <p:spPr>
          <a:xfrm>
            <a:off x="7940040" y="4142115"/>
            <a:ext cx="312571" cy="312158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ás 13"/>
          <p:cNvSpPr/>
          <p:nvPr/>
        </p:nvSpPr>
        <p:spPr>
          <a:xfrm>
            <a:off x="7940040" y="4646091"/>
            <a:ext cx="364730" cy="328307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eñal de prohibido 14"/>
          <p:cNvSpPr/>
          <p:nvPr/>
        </p:nvSpPr>
        <p:spPr>
          <a:xfrm>
            <a:off x="7978724" y="5098435"/>
            <a:ext cx="273887" cy="26591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/>
          </p:cNvSpPr>
          <p:nvPr/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17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+mn-lt"/>
              </a:rPr>
              <a:t>RECETA DEPORTIVO-SOCIAL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50" y="370014"/>
            <a:ext cx="386163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¿A 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QUIÉN </a:t>
            </a:r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VA DIRIGIDO?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>
            <a:cxnSpLocks/>
          </p:cNvCxnSpPr>
          <p:nvPr/>
        </p:nvCxnSpPr>
        <p:spPr>
          <a:xfrm>
            <a:off x="6577781" y="769269"/>
            <a:ext cx="3307785" cy="2547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graphicFrame>
        <p:nvGraphicFramePr>
          <p:cNvPr id="12" name="Marcador de contenido 4">
            <a:extLst>
              <a:ext uri="{FF2B5EF4-FFF2-40B4-BE49-F238E27FC236}">
                <a16:creationId xmlns:a16="http://schemas.microsoft.com/office/drawing/2014/main" id="{4224BD12-BDB7-42B1-8E06-D856D240F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99263"/>
              </p:ext>
            </p:extLst>
          </p:nvPr>
        </p:nvGraphicFramePr>
        <p:xfrm>
          <a:off x="580054" y="911565"/>
          <a:ext cx="11107121" cy="485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61961B27-5F5B-47B3-95C5-8D855C7F3B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5C52DE8-E5F6-4C3A-886E-82DD114F17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7513320" y="4038600"/>
            <a:ext cx="48768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/>
          </p:cNvSpPr>
          <p:nvPr/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10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+mn-lt"/>
              </a:rPr>
              <a:t>RECETA DEPORTIVO-SOCIAL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50" y="203815"/>
            <a:ext cx="3861637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PRINCIPALES ACTIVIDADES PARA CADA NIVEL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>
            <a:cxnSpLocks/>
          </p:cNvCxnSpPr>
          <p:nvPr/>
        </p:nvCxnSpPr>
        <p:spPr>
          <a:xfrm>
            <a:off x="6577781" y="935468"/>
            <a:ext cx="3307785" cy="2547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961B27-5F5B-47B3-95C5-8D855C7F3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5C52DE8-E5F6-4C3A-886E-82DD114F1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/>
          </p:cNvSpPr>
          <p:nvPr/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81729"/>
              </p:ext>
            </p:extLst>
          </p:nvPr>
        </p:nvGraphicFramePr>
        <p:xfrm>
          <a:off x="1757564" y="1570543"/>
          <a:ext cx="8341188" cy="3877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0594">
                  <a:extLst>
                    <a:ext uri="{9D8B030D-6E8A-4147-A177-3AD203B41FA5}">
                      <a16:colId xmlns:a16="http://schemas.microsoft.com/office/drawing/2014/main" val="3150652068"/>
                    </a:ext>
                  </a:extLst>
                </a:gridCol>
                <a:gridCol w="4170594">
                  <a:extLst>
                    <a:ext uri="{9D8B030D-6E8A-4147-A177-3AD203B41FA5}">
                      <a16:colId xmlns:a16="http://schemas.microsoft.com/office/drawing/2014/main" val="3519543360"/>
                    </a:ext>
                  </a:extLst>
                </a:gridCol>
              </a:tblGrid>
              <a:tr h="37831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NIVELES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PRINCIPALES ACTIVIDADES POR NIVEL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74314"/>
                  </a:ext>
                </a:extLst>
              </a:tr>
              <a:tr h="37831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NIVEL 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“Minutos a tu contador”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903634"/>
                  </a:ext>
                </a:extLst>
              </a:tr>
              <a:tr h="94579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NIVEL</a:t>
                      </a:r>
                      <a:r>
                        <a:rPr lang="es-ES_tradnl" baseline="0" dirty="0" smtClean="0"/>
                        <a:t> II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Cursos municipales de Yoga y Gimnasia Aeróbica Moderna; programa Jueves y Viernes Ociosos.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95623"/>
                  </a:ext>
                </a:extLst>
              </a:tr>
              <a:tr h="94579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NIVEL III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“En</a:t>
                      </a:r>
                      <a:r>
                        <a:rPr lang="es-ES_tradnl" baseline="0" dirty="0" smtClean="0"/>
                        <a:t> Marcha” y talleres de diferente tipo de Centros Comunitarios y Servicios Sociales municipales.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284274"/>
                  </a:ext>
                </a:extLst>
              </a:tr>
              <a:tr h="122953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* Se ha desarrollado un Vademécum de recursos Comunitarios que recogerá (en un proceso de actualización continua), aquellas actividades deportivas-sociales a las que se derive al participante.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40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04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+mn-lt"/>
              </a:rPr>
              <a:t>RECETA DEPORTIVO-SOCIAL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50" y="203815"/>
            <a:ext cx="3861637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VIAJE DE LAS PERSONAS USUARIAS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>
            <a:cxnSpLocks/>
          </p:cNvCxnSpPr>
          <p:nvPr/>
        </p:nvCxnSpPr>
        <p:spPr>
          <a:xfrm>
            <a:off x="6577781" y="935468"/>
            <a:ext cx="3307785" cy="2547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961B27-5F5B-47B3-95C5-8D855C7F3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5C52DE8-E5F6-4C3A-886E-82DD114F1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graphicFrame>
        <p:nvGraphicFramePr>
          <p:cNvPr id="12" name="Marcador de contenido 4">
            <a:extLst>
              <a:ext uri="{FF2B5EF4-FFF2-40B4-BE49-F238E27FC236}">
                <a16:creationId xmlns:a16="http://schemas.microsoft.com/office/drawing/2014/main" id="{5385E566-9F95-4679-A7CB-84777B162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28759"/>
              </p:ext>
            </p:extLst>
          </p:nvPr>
        </p:nvGraphicFramePr>
        <p:xfrm>
          <a:off x="776941" y="1222838"/>
          <a:ext cx="9848576" cy="409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E36313C-AAFA-462D-90BE-BC8D9704EEC2}"/>
              </a:ext>
            </a:extLst>
          </p:cNvPr>
          <p:cNvCxnSpPr/>
          <p:nvPr/>
        </p:nvCxnSpPr>
        <p:spPr>
          <a:xfrm>
            <a:off x="6093430" y="5438503"/>
            <a:ext cx="4237150" cy="25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7">
            <a:extLst>
              <a:ext uri="{FF2B5EF4-FFF2-40B4-BE49-F238E27FC236}">
                <a16:creationId xmlns:a16="http://schemas.microsoft.com/office/drawing/2014/main" id="{35069F29-3481-48B8-B8FA-3884B95BFD6F}"/>
              </a:ext>
            </a:extLst>
          </p:cNvPr>
          <p:cNvSpPr txBox="1"/>
          <p:nvPr/>
        </p:nvSpPr>
        <p:spPr>
          <a:xfrm>
            <a:off x="1528474" y="5456608"/>
            <a:ext cx="417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PERSONAL </a:t>
            </a:r>
            <a:r>
              <a:rPr lang="es-ES" b="1" dirty="0" smtClean="0"/>
              <a:t>AUTORIZADO CENTRO DE SALUD</a:t>
            </a:r>
            <a:endParaRPr lang="es-ES" b="1" dirty="0"/>
          </a:p>
        </p:txBody>
      </p:sp>
      <p:sp>
        <p:nvSpPr>
          <p:cNvPr id="17" name="CuadroTexto 9">
            <a:extLst>
              <a:ext uri="{FF2B5EF4-FFF2-40B4-BE49-F238E27FC236}">
                <a16:creationId xmlns:a16="http://schemas.microsoft.com/office/drawing/2014/main" id="{5F1B53A0-C5D3-4F27-A733-9A45E62E41BE}"/>
              </a:ext>
            </a:extLst>
          </p:cNvPr>
          <p:cNvSpPr txBox="1"/>
          <p:nvPr/>
        </p:nvSpPr>
        <p:spPr>
          <a:xfrm>
            <a:off x="6426376" y="5463069"/>
            <a:ext cx="450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 smtClean="0"/>
              <a:t>ASESORA PERSONAL </a:t>
            </a:r>
            <a:r>
              <a:rPr lang="es-ES_tradnl" sz="1600" dirty="0" smtClean="0"/>
              <a:t>(Colegiada COLEFNA Nº 739)</a:t>
            </a:r>
            <a:endParaRPr lang="es-ES" sz="1600" dirty="0"/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97902D7-8C01-4970-A8F5-777879228F7D}"/>
              </a:ext>
            </a:extLst>
          </p:cNvPr>
          <p:cNvCxnSpPr/>
          <p:nvPr/>
        </p:nvCxnSpPr>
        <p:spPr>
          <a:xfrm>
            <a:off x="1620959" y="5419437"/>
            <a:ext cx="4237150" cy="25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/>
          </p:cNvSpPr>
          <p:nvPr/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07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370014"/>
            <a:ext cx="64630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+mn-lt"/>
              </a:rPr>
              <a:t>RECETA DEPORTIVO-SOCIAL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B1A782FB-23BA-4AB2-8CEC-62377C5EE35C}"/>
              </a:ext>
            </a:extLst>
          </p:cNvPr>
          <p:cNvSpPr txBox="1">
            <a:spLocks/>
          </p:cNvSpPr>
          <p:nvPr/>
        </p:nvSpPr>
        <p:spPr>
          <a:xfrm>
            <a:off x="6619550" y="370014"/>
            <a:ext cx="3861637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MOMENTO ACTUAL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CC8B217-921E-4B15-952F-1987DE94304B}"/>
              </a:ext>
            </a:extLst>
          </p:cNvPr>
          <p:cNvCxnSpPr>
            <a:cxnSpLocks/>
          </p:cNvCxnSpPr>
          <p:nvPr/>
        </p:nvCxnSpPr>
        <p:spPr>
          <a:xfrm>
            <a:off x="6577781" y="935468"/>
            <a:ext cx="3307785" cy="2547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F5D85A9-44AA-4053-B030-26E77FB89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961B27-5F5B-47B3-95C5-8D855C7F3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5C52DE8-E5F6-4C3A-886E-82DD114F1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70EC4D4-8601-4B50-B03D-59CAA8A81DD1}"/>
              </a:ext>
            </a:extLst>
          </p:cNvPr>
          <p:cNvSpPr txBox="1"/>
          <p:nvPr/>
        </p:nvSpPr>
        <p:spPr>
          <a:xfrm>
            <a:off x="393891" y="2645816"/>
            <a:ext cx="70372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entrevistas presenciales en </a:t>
            </a:r>
            <a:r>
              <a:rPr lang="es-ES" b="1" dirty="0" err="1"/>
              <a:t>Txantrea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realizarán en el Centro Salesianas, sala 7.2 , de 10:00-12:00 y 17:00-19:00 todos los Miércoles.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Las entrevistas presenciales en Iturrama se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</a:rPr>
              <a:t>realizarán en horario de mañana y de tarde, en horario pendiente de concretar. </a:t>
            </a:r>
            <a:endParaRPr lang="es-E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F5BF3F-1E95-4941-A6D5-48B01DA51405}"/>
              </a:ext>
            </a:extLst>
          </p:cNvPr>
          <p:cNvSpPr txBox="1"/>
          <p:nvPr/>
        </p:nvSpPr>
        <p:spPr>
          <a:xfrm>
            <a:off x="220893" y="1879157"/>
            <a:ext cx="7037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Desde ayer día 25 de Abril, se han comenzado las evaluaciones y posteriores entrevistas personalizadas en los siguientes horarios: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05C6B9C-5EAA-4776-B8CC-B5760C00A76D}"/>
              </a:ext>
            </a:extLst>
          </p:cNvPr>
          <p:cNvSpPr txBox="1"/>
          <p:nvPr/>
        </p:nvSpPr>
        <p:spPr>
          <a:xfrm>
            <a:off x="8543398" y="1711450"/>
            <a:ext cx="240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Atención Personalizada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E066E-D6C9-47BE-A6CD-0014FC4D4249}"/>
              </a:ext>
            </a:extLst>
          </p:cNvPr>
          <p:cNvSpPr txBox="1"/>
          <p:nvPr/>
        </p:nvSpPr>
        <p:spPr>
          <a:xfrm>
            <a:off x="7691718" y="2216075"/>
            <a:ext cx="4106391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Por cada centro de Salud atenderemos a:</a:t>
            </a:r>
          </a:p>
          <a:p>
            <a:pPr marL="285750" indent="-285750">
              <a:buFontTx/>
              <a:buChar char="-"/>
            </a:pPr>
            <a:r>
              <a:rPr lang="es-ES" dirty="0"/>
              <a:t>50 personas en el nivel 1.</a:t>
            </a:r>
          </a:p>
          <a:p>
            <a:pPr marL="285750" indent="-285750">
              <a:buFontTx/>
              <a:buChar char="-"/>
            </a:pPr>
            <a:r>
              <a:rPr lang="es-ES" dirty="0"/>
              <a:t>30 personas en el nivel 2.</a:t>
            </a:r>
          </a:p>
          <a:p>
            <a:pPr marL="285750" indent="-285750">
              <a:buFontTx/>
              <a:buChar char="-"/>
            </a:pPr>
            <a:r>
              <a:rPr lang="es-ES" dirty="0"/>
              <a:t>30 personas en el nivel 3.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04C9A8A-5E7B-48FB-B442-C6B60FF50BBD}"/>
              </a:ext>
            </a:extLst>
          </p:cNvPr>
          <p:cNvSpPr txBox="1"/>
          <p:nvPr/>
        </p:nvSpPr>
        <p:spPr>
          <a:xfrm>
            <a:off x="393890" y="4430893"/>
            <a:ext cx="6759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Asistente Deportivo-Social personal: </a:t>
            </a:r>
            <a:r>
              <a:rPr lang="es-ES" dirty="0"/>
              <a:t>Marta Monreal, </a:t>
            </a:r>
            <a:r>
              <a:rPr lang="es-ES" dirty="0" smtClean="0"/>
              <a:t>Graduada </a:t>
            </a:r>
            <a:r>
              <a:rPr lang="es-ES" dirty="0"/>
              <a:t>en Ciencias de la Actividad Física y Salud y Fisioterapia. Colegiada Nº: 739 , Nº: 528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>
                <a:hlinkClick r:id="rId6"/>
              </a:rPr>
              <a:t>recetadeportivasocial@sedena.es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5CC257-C6FD-4FC1-8ACA-79873B75E3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12" t="32314" r="25441" b="6139"/>
          <a:stretch/>
        </p:blipFill>
        <p:spPr>
          <a:xfrm>
            <a:off x="8089751" y="3598421"/>
            <a:ext cx="3345628" cy="235676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090B59E-C526-425B-8C52-91EB689FEF01}"/>
              </a:ext>
            </a:extLst>
          </p:cNvPr>
          <p:cNvSpPr/>
          <p:nvPr/>
        </p:nvSpPr>
        <p:spPr>
          <a:xfrm>
            <a:off x="0" y="274319"/>
            <a:ext cx="6577781" cy="782320"/>
          </a:xfrm>
          <a:prstGeom prst="rect">
            <a:avLst/>
          </a:prstGeom>
          <a:solidFill>
            <a:srgbClr val="00B050"/>
          </a:solidFill>
          <a:ln>
            <a:solidFill>
              <a:srgbClr val="91B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7">
            <a:extLst>
              <a:ext uri="{FF2B5EF4-FFF2-40B4-BE49-F238E27FC236}">
                <a16:creationId xmlns:a16="http://schemas.microsoft.com/office/drawing/2014/main" id="{78BD6B90-DBA9-4252-BFEB-51344C39052D}"/>
              </a:ext>
            </a:extLst>
          </p:cNvPr>
          <p:cNvSpPr txBox="1">
            <a:spLocks/>
          </p:cNvSpPr>
          <p:nvPr/>
        </p:nvSpPr>
        <p:spPr>
          <a:xfrm>
            <a:off x="79374" y="370014"/>
            <a:ext cx="6463071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bg1"/>
                </a:solidFill>
                <a:latin typeface="+mn-lt"/>
              </a:rPr>
              <a:t>“CITIUS, LONGAEVUS, FORTIUS”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47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48A56C1-F471-41A2-BF19-082DF11C7F92}"/>
              </a:ext>
            </a:extLst>
          </p:cNvPr>
          <p:cNvSpPr txBox="1"/>
          <p:nvPr/>
        </p:nvSpPr>
        <p:spPr>
          <a:xfrm>
            <a:off x="1217673" y="3291841"/>
            <a:ext cx="69915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GRACIAS</a:t>
            </a:r>
            <a:r>
              <a:rPr lang="es-ES" sz="3600" b="1" dirty="0">
                <a:solidFill>
                  <a:srgbClr val="248F8B"/>
                </a:solidFill>
              </a:rPr>
              <a:t> </a:t>
            </a:r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VUESTRA ATENCIÓN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C39D2D-183C-40C8-8F83-67B44304A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9" y="6024879"/>
            <a:ext cx="1751148" cy="5384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337371-03F5-49F4-AA69-452907405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88" y="5941366"/>
            <a:ext cx="2539682" cy="8888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344885-8067-4070-8BB9-02B399129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53" y="6133032"/>
            <a:ext cx="1699356" cy="5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3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595</Words>
  <Application>Microsoft Office PowerPoint</Application>
  <PresentationFormat>Panorámica</PresentationFormat>
  <Paragraphs>80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“CITIUS, LONGAEVUS, FORTIUS”</vt:lpstr>
      <vt:lpstr>RECETA DEPORTIVO-SOCIAL</vt:lpstr>
      <vt:lpstr>RECETA DEPORTIVO-SOCIAL</vt:lpstr>
      <vt:lpstr>RECETA DEPORTIVO-SOCIAL</vt:lpstr>
      <vt:lpstr>RECETA DEPORTIVO-SOCIAL</vt:lpstr>
      <vt:lpstr>RECETA DEPORTIVO-SOCIAL</vt:lpstr>
      <vt:lpstr>RECETA DEPORTIVO-SOCIAL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Inés</dc:creator>
  <cp:lastModifiedBy>Martinez Aguado Daniel</cp:lastModifiedBy>
  <cp:revision>53</cp:revision>
  <dcterms:created xsi:type="dcterms:W3CDTF">2021-11-18T07:52:15Z</dcterms:created>
  <dcterms:modified xsi:type="dcterms:W3CDTF">2022-04-26T07:07:28Z</dcterms:modified>
</cp:coreProperties>
</file>