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6" r:id="rId4"/>
    <p:sldId id="267" r:id="rId5"/>
    <p:sldId id="268" r:id="rId6"/>
    <p:sldId id="26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2180" autoAdjust="0"/>
  </p:normalViewPr>
  <p:slideViewPr>
    <p:cSldViewPr snapToGrid="0">
      <p:cViewPr varScale="1">
        <p:scale>
          <a:sx n="41" d="100"/>
          <a:sy n="41" d="100"/>
        </p:scale>
        <p:origin x="9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3ABAA-584B-4D63-8772-571B8F471DC3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A39F3-721D-4CB6-ABEB-B4CBCEDB6B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55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A39F3-721D-4CB6-ABEB-B4CBCEDB6B1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889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31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801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78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098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62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046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0211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656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661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81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61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7A03D-A84E-4A2C-B49A-4A1426DC43FC}" type="datetimeFigureOut">
              <a:rPr lang="es-ES" smtClean="0"/>
              <a:t>18/02/2022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268E2-6C90-4AEC-A38D-BDF8A01766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4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amplona.es/escuelasinfantil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18040" y="698756"/>
            <a:ext cx="10089662" cy="2387600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OFERTA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EDUCATIVA </a:t>
            </a:r>
            <a:r>
              <a:rPr lang="es-ES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/>
            </a:r>
            <a:br>
              <a:rPr lang="es-ES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</a:br>
            <a:r>
              <a:rPr lang="es-ES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ESCUELAS INFANTILES MUNICIPALES DE PAMPLONA </a:t>
            </a:r>
            <a:endParaRPr lang="es-ES" dirty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8320" y="2863138"/>
            <a:ext cx="9144000" cy="1655762"/>
          </a:xfrm>
          <a:noFill/>
        </p:spPr>
        <p:txBody>
          <a:bodyPr/>
          <a:lstStyle/>
          <a:p>
            <a:endParaRPr lang="es-ES" dirty="0" smtClean="0"/>
          </a:p>
          <a:p>
            <a:r>
              <a:rPr lang="es-ES" b="1" i="1" dirty="0" smtClean="0">
                <a:solidFill>
                  <a:schemeClr val="accent1">
                    <a:lumMod val="75000"/>
                  </a:schemeClr>
                </a:solidFill>
              </a:rPr>
              <a:t>CURSO 2022-23</a:t>
            </a:r>
            <a:endParaRPr lang="es-E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487783" cy="124563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2" y="4059321"/>
            <a:ext cx="3771476" cy="272759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6515" y="4080561"/>
            <a:ext cx="4117141" cy="268511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6393" y="4080561"/>
            <a:ext cx="3929569" cy="270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62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64274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Aumento de número de escuelas: Apertura Escuela infantil </a:t>
            </a:r>
            <a:r>
              <a:rPr lang="es-ES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Lezkairu</a:t>
            </a: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 reapertura Mendebaldea</a:t>
            </a: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</a:t>
            </a: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ratuidad en la escolarización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Respuesta Estudio sociológico 2019: continuidad de plazas con actividades en inglés</a:t>
            </a: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Incremento de la oferta </a:t>
            </a: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plazas en euskera, pasando de 4 a 5 escuelas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Nueva oferta en euskera en un barrio de la ciudad: Soto </a:t>
            </a:r>
            <a:r>
              <a:rPr lang="es-ES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Lezkairu</a:t>
            </a: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Autorizadas por la Dirección General de Educación 116 unidades educativas y la oferta lingüística de las escuelas municipales: 80% en castellano (75%) y 26 en euskera (25%)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834639" cy="101237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838200" y="1049666"/>
            <a:ext cx="4067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accent6">
                    <a:lumMod val="75000"/>
                  </a:schemeClr>
                </a:solidFill>
              </a:rPr>
              <a:t>Novedades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 Curso 2022-23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05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642745"/>
            <a:ext cx="3955869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Solicitudes de pre-inscripción: </a:t>
            </a:r>
          </a:p>
          <a:p>
            <a:pPr>
              <a:buFontTx/>
              <a:buChar char="-"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Presencial (Antigua estación autobuses)</a:t>
            </a:r>
          </a:p>
          <a:p>
            <a:pPr>
              <a:buFontTx/>
              <a:buChar char="-"/>
            </a:pPr>
            <a:r>
              <a:rPr lang="es-E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010</a:t>
            </a: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 948420100</a:t>
            </a:r>
          </a:p>
          <a:p>
            <a:pPr>
              <a:buFontTx/>
              <a:buChar char="-"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Telemática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www.pamplona.es/escuelasinfantiles</a:t>
            </a: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(con </a:t>
            </a:r>
            <a:r>
              <a:rPr lang="es-ES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cl@vePIN</a:t>
            </a: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 DNI electrónico)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834639" cy="101237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838200" y="1049666"/>
            <a:ext cx="4067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accent6">
                    <a:lumMod val="75000"/>
                  </a:schemeClr>
                </a:solidFill>
              </a:rPr>
              <a:t>Curso 2022-23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472" y="1642745"/>
            <a:ext cx="4279311" cy="284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3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/>
          <p:cNvSpPr txBox="1"/>
          <p:nvPr/>
        </p:nvSpPr>
        <p:spPr>
          <a:xfrm>
            <a:off x="838200" y="1049666"/>
            <a:ext cx="4067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accent6">
                    <a:lumMod val="75000"/>
                  </a:schemeClr>
                </a:solidFill>
              </a:rPr>
              <a:t>Baremo de acceso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Marcador de contenido 4"/>
          <p:cNvSpPr>
            <a:spLocks noGrp="1"/>
          </p:cNvSpPr>
          <p:nvPr>
            <p:ph idx="1"/>
          </p:nvPr>
        </p:nvSpPr>
        <p:spPr>
          <a:xfrm>
            <a:off x="838200" y="1642745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rgbClr val="7030A0"/>
                </a:solidFill>
              </a:rPr>
              <a:t>UNIDAD FAMILIAR </a:t>
            </a:r>
          </a:p>
          <a:p>
            <a:pPr marL="0" indent="0">
              <a:buNone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Max: 15 puntos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rgbClr val="7030A0"/>
                </a:solidFill>
              </a:rPr>
              <a:t>SITUACIÓN LABORAL Y/O ACADÉMICA</a:t>
            </a:r>
          </a:p>
          <a:p>
            <a:pPr marL="0" indent="0">
              <a:buNone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Max: 20 puntos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rgbClr val="7030A0"/>
                </a:solidFill>
              </a:rPr>
              <a:t>LUGAR DE TRABAJO Y/O RESIDENCIA</a:t>
            </a:r>
          </a:p>
          <a:p>
            <a:pPr marL="0" indent="0">
              <a:buNone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Max: 20 puntos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rgbClr val="7030A0"/>
                </a:solidFill>
              </a:rPr>
              <a:t>RENTA PER CÁPITA</a:t>
            </a:r>
          </a:p>
          <a:p>
            <a:pPr marL="0" indent="0">
              <a:buNone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Max: 20 puntos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rgbClr val="7030A0"/>
                </a:solidFill>
              </a:rPr>
              <a:t>RENTA PER CÁPITA DE LA UNIDAD FAMILIAR</a:t>
            </a:r>
          </a:p>
          <a:p>
            <a:pPr marL="0" indent="0">
              <a:buNone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Max: 15 puntos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1800" dirty="0" smtClean="0">
                <a:solidFill>
                  <a:srgbClr val="7030A0"/>
                </a:solidFill>
              </a:rPr>
              <a:t>OTROS CRITERIOS</a:t>
            </a:r>
          </a:p>
          <a:p>
            <a:pPr marL="0" indent="0">
              <a:buNone/>
            </a:pPr>
            <a:r>
              <a:rPr lang="es-E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Max: 10 puntos</a:t>
            </a: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6" name="34AA902D-A6F6-4304-8381-4EB161CBDB8A" descr="34AA902D-A6F6-4304-8381-4EB161CBDB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814" y="1642745"/>
            <a:ext cx="5934986" cy="39690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252651" cy="116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47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Marcador de contenido 1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6887" y="1582080"/>
            <a:ext cx="9705975" cy="381952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717074" cy="97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64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3142615" cy="1122362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-1915937" y="1405709"/>
            <a:ext cx="9144000" cy="2387600"/>
          </a:xfrm>
        </p:spPr>
        <p:txBody>
          <a:bodyPr/>
          <a:lstStyle/>
          <a:p>
            <a:r>
              <a:rPr lang="es-ES" sz="2400" dirty="0" smtClean="0">
                <a:latin typeface="+mn-lt"/>
              </a:rPr>
              <a:t>Calendario procedimiento de admisión </a:t>
            </a:r>
            <a:br>
              <a:rPr lang="es-ES" sz="2400" dirty="0" smtClean="0">
                <a:latin typeface="+mn-lt"/>
              </a:rPr>
            </a:br>
            <a:r>
              <a:rPr lang="es-ES" sz="2400" dirty="0" smtClean="0">
                <a:latin typeface="+mn-lt"/>
              </a:rPr>
              <a:t>(Curso 2022-23)</a:t>
            </a:r>
            <a:br>
              <a:rPr lang="es-ES" sz="2400" dirty="0" smtClean="0">
                <a:latin typeface="+mn-lt"/>
              </a:rPr>
            </a:br>
            <a:r>
              <a:rPr lang="es-ES" sz="2400" dirty="0">
                <a:latin typeface="+mn-lt"/>
              </a:rPr>
              <a:t/>
            </a:r>
            <a:br>
              <a:rPr lang="es-ES" sz="2400" dirty="0">
                <a:latin typeface="+mn-lt"/>
              </a:rPr>
            </a:br>
            <a:endParaRPr lang="es-ES" sz="2400" dirty="0">
              <a:latin typeface="+mn-l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18011" y="3828461"/>
            <a:ext cx="4754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Duración del curso: 10,6 meses (entre 16 de Agosto y 30 de Junio) </a:t>
            </a:r>
            <a:endParaRPr lang="es-ES" sz="20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916" y="161364"/>
            <a:ext cx="5249790" cy="633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7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205</Words>
  <Application>Microsoft Office PowerPoint</Application>
  <PresentationFormat>Panorámica</PresentationFormat>
  <Paragraphs>46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de Office</vt:lpstr>
      <vt:lpstr>OFERTA EDUCATIVA  ESCUELAS INFANTILES MUNICIPALES DE PAMPLONA </vt:lpstr>
      <vt:lpstr>Presentación de PowerPoint</vt:lpstr>
      <vt:lpstr>Presentación de PowerPoint</vt:lpstr>
      <vt:lpstr>Presentación de PowerPoint</vt:lpstr>
      <vt:lpstr>Presentación de PowerPoint</vt:lpstr>
      <vt:lpstr>Calendario procedimiento de admisión  (Curso 2022-23)  </vt:lpstr>
    </vt:vector>
  </TitlesOfParts>
  <Company>Ayto. Pamplona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Sesma Morteruel Ana</dc:creator>
  <cp:lastModifiedBy>Marsa Fuentes Maria</cp:lastModifiedBy>
  <cp:revision>118</cp:revision>
  <dcterms:created xsi:type="dcterms:W3CDTF">2021-02-24T21:05:24Z</dcterms:created>
  <dcterms:modified xsi:type="dcterms:W3CDTF">2022-02-18T09:51:00Z</dcterms:modified>
</cp:coreProperties>
</file>