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75808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0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78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3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766718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960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627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646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818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7793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418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BC21AE8-4CB6-4559-905E-C93D08774016}" type="datetimeFigureOut">
              <a:rPr lang="es-ES" smtClean="0"/>
              <a:t>10/05/2021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D0CB2D9-4C5D-426A-956B-019212F7C70A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132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288473"/>
            <a:ext cx="9144000" cy="1122218"/>
          </a:xfrm>
        </p:spPr>
        <p:txBody>
          <a:bodyPr>
            <a:normAutofit fontScale="90000"/>
          </a:bodyPr>
          <a:lstStyle/>
          <a:p>
            <a:r>
              <a:rPr lang="es-ES" sz="4000" dirty="0" smtClean="0">
                <a:latin typeface="+mn-lt"/>
              </a:rPr>
              <a:t>Redacción de proyecto y dirección de obra</a:t>
            </a:r>
            <a:endParaRPr lang="es-ES" sz="4000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68036" y="2784765"/>
            <a:ext cx="11055928" cy="2660072"/>
          </a:xfrm>
        </p:spPr>
        <p:txBody>
          <a:bodyPr>
            <a:noAutofit/>
          </a:bodyPr>
          <a:lstStyle/>
          <a:p>
            <a:r>
              <a:rPr lang="es-ES" sz="4800" b="1" dirty="0" err="1" smtClean="0"/>
              <a:t>Civivox</a:t>
            </a:r>
            <a:r>
              <a:rPr lang="es-ES" sz="4800" b="1" dirty="0" smtClean="0"/>
              <a:t> </a:t>
            </a:r>
          </a:p>
          <a:p>
            <a:r>
              <a:rPr lang="es-ES" sz="4800" b="1" dirty="0" smtClean="0"/>
              <a:t>Segundo Ensanche – Salesianos </a:t>
            </a:r>
            <a:endParaRPr lang="es-ES" sz="4800" b="1" dirty="0"/>
          </a:p>
        </p:txBody>
      </p:sp>
    </p:spTree>
    <p:extLst>
      <p:ext uri="{BB962C8B-B14F-4D97-AF65-F5344CB8AC3E}">
        <p14:creationId xmlns:p14="http://schemas.microsoft.com/office/powerpoint/2010/main" val="388708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6472" y="-249382"/>
            <a:ext cx="13175672" cy="854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76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19</TotalTime>
  <Words>12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Franklin Gothic Book</vt:lpstr>
      <vt:lpstr>Crop</vt:lpstr>
      <vt:lpstr>Redacción de proyecto y dirección de obra</vt:lpstr>
      <vt:lpstr>Presentación de PowerPoint</vt:lpstr>
    </vt:vector>
  </TitlesOfParts>
  <Company>Ayuntamiento de Pamplona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Ascunce Martin Jose Javier</dc:creator>
  <cp:lastModifiedBy>Ascunce Martin Jose Javier</cp:lastModifiedBy>
  <cp:revision>2</cp:revision>
  <dcterms:created xsi:type="dcterms:W3CDTF">2021-05-10T07:52:14Z</dcterms:created>
  <dcterms:modified xsi:type="dcterms:W3CDTF">2021-05-10T08:11:36Z</dcterms:modified>
</cp:coreProperties>
</file>