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71" r:id="rId6"/>
    <p:sldId id="262" r:id="rId7"/>
    <p:sldId id="264" r:id="rId8"/>
    <p:sldId id="263" r:id="rId9"/>
    <p:sldId id="269" r:id="rId10"/>
    <p:sldId id="268" r:id="rId11"/>
    <p:sldId id="270" r:id="rId12"/>
    <p:sldId id="265" r:id="rId13"/>
    <p:sldId id="266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7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3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52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6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3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9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67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14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22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0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B0BA-8FE9-4C95-B294-DE7BAC0B6C37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3FE3E-382B-4FEA-B788-701A416B7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7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Red </a:t>
            </a:r>
            <a:r>
              <a:rPr lang="es-ES" sz="5400" b="1" dirty="0" err="1" smtClean="0"/>
              <a:t>ciclable</a:t>
            </a:r>
            <a:r>
              <a:rPr lang="es-ES" sz="5400" b="1" dirty="0" smtClean="0"/>
              <a:t> de Pamplona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b="1" dirty="0" smtClean="0"/>
              <a:t>Actuaciones tácticas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Presentación pública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Jueves 25 de junio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0" y="739833"/>
            <a:ext cx="2970803" cy="10009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4887883"/>
            <a:ext cx="1338350" cy="13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8"/>
          <a:stretch/>
        </p:blipFill>
        <p:spPr>
          <a:xfrm rot="16200000">
            <a:off x="2671048" y="-1297045"/>
            <a:ext cx="2704502" cy="75539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Plaza Juan XXIII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8205" y="6201294"/>
            <a:ext cx="16957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260 metros</a:t>
            </a:r>
            <a:endParaRPr lang="es-E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63096"/>
          <a:stretch/>
        </p:blipFill>
        <p:spPr>
          <a:xfrm rot="16200000">
            <a:off x="4152129" y="1988113"/>
            <a:ext cx="4508579" cy="27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7"/>
          <a:stretch/>
        </p:blipFill>
        <p:spPr>
          <a:xfrm rot="16200000">
            <a:off x="2644558" y="-192941"/>
            <a:ext cx="3450041" cy="75600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Avda. Bayona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8205" y="6201294"/>
            <a:ext cx="16957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390 metros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02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" b="33903"/>
          <a:stretch/>
        </p:blipFill>
        <p:spPr>
          <a:xfrm rot="16200000">
            <a:off x="1591544" y="1386316"/>
            <a:ext cx="5289493" cy="492754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Avda. de Bayona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701633" y="3690850"/>
            <a:ext cx="1895305" cy="2734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734886" y="3724099"/>
            <a:ext cx="111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DETALLE</a:t>
            </a:r>
            <a:endParaRPr lang="es-ES" b="1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707473" y="6425737"/>
            <a:ext cx="440577" cy="432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448205" y="6201294"/>
            <a:ext cx="16957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320 metros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305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562" y="1872624"/>
            <a:ext cx="5709281" cy="4019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Avda. de Bayona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0676" y="2045559"/>
            <a:ext cx="5594465" cy="36739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2061553" y="1023266"/>
            <a:ext cx="1923607" cy="28670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061553" y="995805"/>
            <a:ext cx="111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DETALLE</a:t>
            </a:r>
            <a:endParaRPr lang="es-ES" b="1" dirty="0"/>
          </a:p>
        </p:txBody>
      </p:sp>
      <p:cxnSp>
        <p:nvCxnSpPr>
          <p:cNvPr id="11" name="Conector recto de flecha 10"/>
          <p:cNvCxnSpPr>
            <a:stCxn id="8" idx="2"/>
          </p:cNvCxnSpPr>
          <p:nvPr/>
        </p:nvCxnSpPr>
        <p:spPr>
          <a:xfrm>
            <a:off x="3023357" y="3890356"/>
            <a:ext cx="1232759" cy="1105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650" y="365126"/>
            <a:ext cx="728561" cy="6604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Muchas gracias </a:t>
            </a:r>
            <a:br>
              <a:rPr lang="es-ES" sz="5400" b="1" dirty="0" smtClean="0"/>
            </a:br>
            <a:r>
              <a:rPr lang="es-ES" sz="5400" b="1" dirty="0" smtClean="0"/>
              <a:t>por su atención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Presentación pública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Jueves 25 de junio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0" y="739833"/>
            <a:ext cx="2970803" cy="10009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4887883"/>
            <a:ext cx="1338350" cy="13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1"/>
          <a:stretch/>
        </p:blipFill>
        <p:spPr>
          <a:xfrm>
            <a:off x="16624" y="0"/>
            <a:ext cx="91190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cxnSp>
        <p:nvCxnSpPr>
          <p:cNvPr id="81" name="Conector recto 80"/>
          <p:cNvCxnSpPr>
            <a:stCxn id="21" idx="2"/>
          </p:cNvCxnSpPr>
          <p:nvPr/>
        </p:nvCxnSpPr>
        <p:spPr>
          <a:xfrm flipH="1" flipV="1">
            <a:off x="6371303" y="8314"/>
            <a:ext cx="730444" cy="86650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1620983" y="866527"/>
            <a:ext cx="3882043" cy="4802753"/>
            <a:chOff x="1620983" y="866527"/>
            <a:chExt cx="3882043" cy="4802753"/>
          </a:xfrm>
        </p:grpSpPr>
        <p:cxnSp>
          <p:nvCxnSpPr>
            <p:cNvPr id="22" name="Conector recto 21"/>
            <p:cNvCxnSpPr/>
            <p:nvPr/>
          </p:nvCxnSpPr>
          <p:spPr>
            <a:xfrm flipH="1">
              <a:off x="1620983" y="1632623"/>
              <a:ext cx="3154274" cy="403665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 flipV="1">
              <a:off x="4750319" y="866527"/>
              <a:ext cx="752707" cy="76276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1737360" y="1390130"/>
            <a:ext cx="3399435" cy="4390544"/>
            <a:chOff x="1737360" y="1390130"/>
            <a:chExt cx="3399435" cy="4390544"/>
          </a:xfrm>
        </p:grpSpPr>
        <p:cxnSp>
          <p:nvCxnSpPr>
            <p:cNvPr id="24" name="Conector recto 23"/>
            <p:cNvCxnSpPr/>
            <p:nvPr/>
          </p:nvCxnSpPr>
          <p:spPr>
            <a:xfrm flipH="1">
              <a:off x="1737360" y="1785023"/>
              <a:ext cx="3115480" cy="39956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7371215">
              <a:off x="4741139" y="1431237"/>
              <a:ext cx="436763" cy="354549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098173" y="2726575"/>
            <a:ext cx="2668387" cy="2892828"/>
            <a:chOff x="4098173" y="2726575"/>
            <a:chExt cx="2668387" cy="2892828"/>
          </a:xfrm>
        </p:grpSpPr>
        <p:cxnSp>
          <p:nvCxnSpPr>
            <p:cNvPr id="26" name="Conector recto 25"/>
            <p:cNvCxnSpPr/>
            <p:nvPr/>
          </p:nvCxnSpPr>
          <p:spPr>
            <a:xfrm>
              <a:off x="4098173" y="2726575"/>
              <a:ext cx="0" cy="61514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098173" y="3341716"/>
              <a:ext cx="490453" cy="11554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588626" y="4497185"/>
              <a:ext cx="740949" cy="63176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5329575" y="5128953"/>
              <a:ext cx="805218" cy="39069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6131128" y="5519651"/>
              <a:ext cx="635432" cy="99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5503027" y="866174"/>
            <a:ext cx="2876202" cy="1860401"/>
            <a:chOff x="5503027" y="866174"/>
            <a:chExt cx="2876202" cy="1860401"/>
          </a:xfrm>
        </p:grpSpPr>
        <p:cxnSp>
          <p:nvCxnSpPr>
            <p:cNvPr id="11" name="Conector recto 10"/>
            <p:cNvCxnSpPr/>
            <p:nvPr/>
          </p:nvCxnSpPr>
          <p:spPr>
            <a:xfrm flipH="1" flipV="1">
              <a:off x="8055035" y="1537857"/>
              <a:ext cx="324194" cy="11887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 flipV="1">
              <a:off x="7090756" y="866528"/>
              <a:ext cx="964278" cy="6713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H="1" flipV="1">
              <a:off x="5503027" y="866528"/>
              <a:ext cx="1296784" cy="894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o 20"/>
            <p:cNvSpPr/>
            <p:nvPr/>
          </p:nvSpPr>
          <p:spPr>
            <a:xfrm rot="17169872">
              <a:off x="6822242" y="793334"/>
              <a:ext cx="437274" cy="582954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33003" y="1213658"/>
            <a:ext cx="8272957" cy="2061557"/>
            <a:chOff x="133003" y="1213658"/>
            <a:chExt cx="8272957" cy="2061557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133003" y="2809703"/>
              <a:ext cx="249382" cy="4655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382385" y="1537856"/>
              <a:ext cx="1238597" cy="12718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1620982" y="1213659"/>
              <a:ext cx="2161309" cy="3075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4148051" y="1288473"/>
              <a:ext cx="606829" cy="34082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o 16"/>
            <p:cNvSpPr/>
            <p:nvPr/>
          </p:nvSpPr>
          <p:spPr>
            <a:xfrm>
              <a:off x="4563688" y="1629295"/>
              <a:ext cx="523701" cy="157941"/>
            </a:xfrm>
            <a:prstGeom prst="arc">
              <a:avLst>
                <a:gd name="adj1" fmla="val 13509636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Arco 17"/>
            <p:cNvSpPr/>
            <p:nvPr/>
          </p:nvSpPr>
          <p:spPr>
            <a:xfrm>
              <a:off x="3192085" y="1213658"/>
              <a:ext cx="955966" cy="166255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1" name="Conector recto 30"/>
            <p:cNvCxnSpPr/>
            <p:nvPr/>
          </p:nvCxnSpPr>
          <p:spPr>
            <a:xfrm>
              <a:off x="5087389" y="1695796"/>
              <a:ext cx="3084022" cy="11139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V="1">
              <a:off x="8171411" y="2726575"/>
              <a:ext cx="234549" cy="831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14960" y="5502654"/>
            <a:ext cx="364928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Nuevos Carriles</a:t>
            </a:r>
          </a:p>
          <a:p>
            <a:pPr lvl="1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Carril Yanguas y Miranda</a:t>
            </a:r>
          </a:p>
          <a:p>
            <a:pPr lvl="1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Navas de Tolosa (ya inaugurado)</a:t>
            </a:r>
          </a:p>
          <a:p>
            <a:pPr lvl="1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Carril Avda. Ejército</a:t>
            </a:r>
          </a:p>
          <a:p>
            <a:pPr lvl="1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Carril Avda. Bayona</a:t>
            </a:r>
          </a:p>
        </p:txBody>
      </p:sp>
      <p:cxnSp>
        <p:nvCxnSpPr>
          <p:cNvPr id="86" name="Conector recto 85"/>
          <p:cNvCxnSpPr/>
          <p:nvPr/>
        </p:nvCxnSpPr>
        <p:spPr>
          <a:xfrm>
            <a:off x="1504604" y="5669280"/>
            <a:ext cx="13882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341717" y="5506492"/>
            <a:ext cx="2543694" cy="11849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Carriles existentes</a:t>
            </a:r>
          </a:p>
          <a:p>
            <a:pPr lvl="1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 XII</a:t>
            </a:r>
          </a:p>
          <a:p>
            <a:pPr lvl="1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Vuelta del Castillo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FF7C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 smtClean="0">
              <a:solidFill>
                <a:srgbClr val="FF7C80"/>
              </a:solidFill>
            </a:endParaRPr>
          </a:p>
        </p:txBody>
      </p:sp>
      <p:cxnSp>
        <p:nvCxnSpPr>
          <p:cNvPr id="87" name="Conector recto 86"/>
          <p:cNvCxnSpPr/>
          <p:nvPr/>
        </p:nvCxnSpPr>
        <p:spPr>
          <a:xfrm>
            <a:off x="5071881" y="5669280"/>
            <a:ext cx="6805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6741622" y="2809702"/>
            <a:ext cx="1970116" cy="2809701"/>
            <a:chOff x="6741622" y="2809702"/>
            <a:chExt cx="1970116" cy="2809701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8171411" y="2984269"/>
              <a:ext cx="540327" cy="151291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>
              <a:off x="7290261" y="4862945"/>
              <a:ext cx="1005842" cy="51539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6741622" y="5378335"/>
              <a:ext cx="548639" cy="24106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V="1">
              <a:off x="8171411" y="2809702"/>
              <a:ext cx="0" cy="17456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V="1">
              <a:off x="8296103" y="4497185"/>
              <a:ext cx="415635" cy="36576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Red </a:t>
            </a:r>
            <a:r>
              <a:rPr lang="es-ES" b="1" dirty="0" err="1" smtClean="0"/>
              <a:t>ciclable</a:t>
            </a:r>
            <a:r>
              <a:rPr lang="es-ES" b="1" dirty="0" smtClean="0"/>
              <a:t> de Pamplona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/>
              <a:t>Conexión </a:t>
            </a:r>
            <a:r>
              <a:rPr lang="es-ES" sz="3200" dirty="0" smtClean="0"/>
              <a:t>desde Paseo </a:t>
            </a:r>
            <a:r>
              <a:rPr lang="es-ES" sz="3200" dirty="0" err="1"/>
              <a:t>Sarasate</a:t>
            </a:r>
            <a:r>
              <a:rPr lang="es-ES" sz="3200" dirty="0"/>
              <a:t> </a:t>
            </a:r>
            <a:r>
              <a:rPr lang="es-ES" sz="3200" dirty="0" smtClean="0"/>
              <a:t>hasta </a:t>
            </a:r>
            <a:r>
              <a:rPr lang="es-ES" sz="3200" dirty="0"/>
              <a:t>Plaza de </a:t>
            </a:r>
            <a:r>
              <a:rPr lang="es-ES" sz="3200" dirty="0" smtClean="0"/>
              <a:t>Europa en Avda. de Bayona, a través de:</a:t>
            </a:r>
          </a:p>
          <a:p>
            <a:endParaRPr lang="es-ES" sz="3200" dirty="0" smtClean="0"/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Carril-bici calle Yanguas y </a:t>
            </a: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Miranda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Carril-bici Avda. del Ejército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Carril-bici Avda. de Bayona, desde Pio XII hasta Plaza de Europa</a:t>
            </a: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Red </a:t>
            </a:r>
            <a:r>
              <a:rPr lang="es-ES" b="1" dirty="0" err="1" smtClean="0"/>
              <a:t>ciclable</a:t>
            </a:r>
            <a:r>
              <a:rPr lang="es-ES" b="1" dirty="0" smtClean="0"/>
              <a:t> de Pamplona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 smtClean="0"/>
              <a:t>Características de la actuación</a:t>
            </a:r>
          </a:p>
          <a:p>
            <a:pPr marL="0" indent="0">
              <a:buNone/>
            </a:pPr>
            <a:endParaRPr lang="es-ES" sz="3200" dirty="0"/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Táctica, a base de pintura, separadores de caucho y bolardos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ejecución rápido y de bajo coste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Generando las mínimas afecciones posibles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Anchura variable de carril-bici, estrechamientos en paradas bus para disminuir la velocidad de las bicicletas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ES" sz="3200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Red </a:t>
            </a:r>
            <a:r>
              <a:rPr lang="es-ES" b="1" dirty="0" err="1" smtClean="0"/>
              <a:t>ciclable</a:t>
            </a:r>
            <a:r>
              <a:rPr lang="es-ES" b="1" dirty="0" smtClean="0"/>
              <a:t> de Pamplona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200" dirty="0" smtClean="0"/>
              <a:t>Características de la actuación</a:t>
            </a:r>
          </a:p>
          <a:p>
            <a:pPr marL="0" indent="0">
              <a:buNone/>
            </a:pPr>
            <a:endParaRPr lang="es-ES" sz="3200" dirty="0"/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Rehabilitación de sistemas de saneamiento en determinados puntos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Ejecución de paradas de bus avanzadas, rampas para acceso de carril-bici y ejecución de rigolas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Desplazamiento de líneas de aparcamiento y guarda de distancias de seguridad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Desplazamiento de contenedores y retirada de topes metálicos.</a:t>
            </a:r>
            <a:endParaRPr lang="es-ES" sz="3200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952"/>
            <a:ext cx="9144000" cy="5157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Red </a:t>
            </a:r>
            <a:r>
              <a:rPr lang="es-ES" b="1" dirty="0" err="1" smtClean="0"/>
              <a:t>ciclable</a:t>
            </a:r>
            <a:r>
              <a:rPr lang="es-ES" b="1" dirty="0" smtClean="0"/>
              <a:t> de Pamplona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3800" dirty="0" smtClean="0"/>
              <a:t>Presupuesto y Plazos</a:t>
            </a:r>
          </a:p>
          <a:p>
            <a:pPr marL="0" indent="0">
              <a:buNone/>
            </a:pPr>
            <a:endParaRPr lang="es-ES" sz="3200" dirty="0"/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"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Aprobación en Pleno Municipal de 28 de mayo de 2020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"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 de 193.000 euros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"/>
            </a:pP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Comienzo dependiente de suministro de 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"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Finalización prevista en dos meses (inicio lunes 29 de junio y fecha fin dependiente del ritmo de suministro de materiales)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ES" sz="3200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9"/>
          <a:stretch/>
        </p:blipFill>
        <p:spPr>
          <a:xfrm rot="16200000">
            <a:off x="2545924" y="2369979"/>
            <a:ext cx="5455544" cy="284295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Yanguas y Miranda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8205" y="6201294"/>
            <a:ext cx="16957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225 metros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" r="52864" b="27265"/>
          <a:stretch/>
        </p:blipFill>
        <p:spPr>
          <a:xfrm rot="16200000">
            <a:off x="2121722" y="3367256"/>
            <a:ext cx="2571534" cy="37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/>
          <a:stretch/>
        </p:blipFill>
        <p:spPr>
          <a:xfrm rot="16200000">
            <a:off x="2517497" y="94334"/>
            <a:ext cx="3439837" cy="734429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Avda. Ejército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-1510"/>
            <a:ext cx="1847089" cy="6223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676492"/>
            <a:ext cx="622000" cy="622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48205" y="6201294"/>
            <a:ext cx="16957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560 metros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932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273</Words>
  <Application>Microsoft Office PowerPoint</Application>
  <PresentationFormat>Presentación en pantalla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Tema de Office</vt:lpstr>
      <vt:lpstr>Red ciclable de Pamplona Actuaciones tácticas</vt:lpstr>
      <vt:lpstr>Presentación de PowerPoint</vt:lpstr>
      <vt:lpstr>Red ciclable de Pamplona </vt:lpstr>
      <vt:lpstr>Red ciclable de Pamplona </vt:lpstr>
      <vt:lpstr>Red ciclable de Pamplona </vt:lpstr>
      <vt:lpstr>Presentación de PowerPoint</vt:lpstr>
      <vt:lpstr>Red ciclable de Pamplona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por su atención</vt:lpstr>
    </vt:vector>
  </TitlesOfParts>
  <Company>Ayuntamiento de Pamplona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ciclable básica de Pamplona</dc:title>
  <dc:creator>Gomez Jimenez Maria Isabel</dc:creator>
  <cp:lastModifiedBy>Gomez Jimenez Maria Isabel</cp:lastModifiedBy>
  <cp:revision>34</cp:revision>
  <dcterms:created xsi:type="dcterms:W3CDTF">2020-06-24T10:22:12Z</dcterms:created>
  <dcterms:modified xsi:type="dcterms:W3CDTF">2020-06-25T08:42:32Z</dcterms:modified>
</cp:coreProperties>
</file>